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30" r:id="rId2"/>
    <p:sldId id="454" r:id="rId3"/>
    <p:sldId id="484" r:id="rId4"/>
    <p:sldId id="485" r:id="rId5"/>
    <p:sldId id="486" r:id="rId6"/>
    <p:sldId id="494" r:id="rId7"/>
    <p:sldId id="498" r:id="rId8"/>
    <p:sldId id="509" r:id="rId9"/>
    <p:sldId id="511" r:id="rId10"/>
    <p:sldId id="510" r:id="rId11"/>
    <p:sldId id="439" r:id="rId12"/>
    <p:sldId id="440" r:id="rId13"/>
    <p:sldId id="403" r:id="rId14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DFEDE"/>
    <a:srgbClr val="E1F2FF"/>
    <a:srgbClr val="0000FF"/>
    <a:srgbClr val="EDF8FF"/>
    <a:srgbClr val="E7F5FF"/>
    <a:srgbClr val="EBF6FF"/>
    <a:srgbClr val="F7FCFF"/>
    <a:srgbClr val="DAE8FC"/>
    <a:srgbClr val="F4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470" y="48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docs.google.com/presentation/d/14UG9L3b8DxXd27HXjjDLtGMICVl49R6_/edit?usp=sharing&amp;ouid=107448416396089735535&amp;rtpof=true&amp;sd=true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s://docs.google.com/presentation/d/1pL4gS8PO662Y6-Pw5wcKkAxSnPmfjT6K/edit?usp=sharing&amp;ouid=107448416396089735535&amp;rtpof=true&amp;sd=tru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hjsportfoliolist.netlify.app/pages/garam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1drv.ms/f/c/f3faf3257fa255e1/EqbwRA1YtwNIk8YpmXMWAHUBNVW7R6IJ_S5X-MEIUOVvPA?e=6mafa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hyperlink" Target="https://hjsportfoliolist.netlify.app/pages/daon/combat_syste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hyperlink" Target="https://hjsportfoliolist.netlify.app/pages/lostark/emberspirit/character_combat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hyperlink" Target="https://drive.google.com/drive/folders/1f2zWk4eDy828GFTCP6ach0JVv25jNQsy?usp=shar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1drv.ms/f/c/f3faf3257fa255e1/EkvRc_xX85BNmkkliCn4bI4BEOgSRSDtcrlfbfgdWZIkmQ?e=2gLsH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hyperlink" Target="https://hjsportfoliolist.netlify.app/pages/lostark/lancemaster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15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docs.google.com/presentation/d/14UG9L3b8DxXd27HXjjDLtGMICVl49R6_/edit?usp=sharing&amp;ouid=107448416396089735535&amp;rtpof=true&amp;sd=true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s://docs.google.com/presentation/d/1pL4gS8PO662Y6-Pw5wcKkAxSnPmfjT6K/edit?usp=sharing&amp;ouid=107448416396089735535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40DC4-E664-A681-0355-276C81D9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E71D224C-347D-A045-74BB-BE6F69AE8F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A6EE8D-6C03-9AAA-1685-CB8373169818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8462BD-B51A-D419-6E93-A21D0637E66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842626-555D-0CED-BE10-047823642A6C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10B9D5F-7B60-1CAB-2F08-CED17AC9C5BC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69D797C-07B7-D820-99EF-EF2C84195AB9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B3A151C-D603-F36B-5133-2C4D0E919B2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0FAC31F-6605-28BA-D97E-ADFAA63CDBE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DABE419-3E4D-D7DD-3222-B5E74C80BAB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D9FE34-C6B8-B5E8-DCB9-7EC2FCFF99B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D51F4E2-2860-0619-03F6-6049C9F39816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A696E0-E242-52ED-F3B1-265F8ADA892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2F998DE-4989-CCF0-C267-F80472CAD32B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8AF3261-BA9A-730E-8D11-6EDFA3800413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A1053ED-9AF8-F73C-E608-F82B466B9F1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2B10839-6994-24CF-B597-A0A2482324EF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65C9C0A-F487-0D90-75B8-8BC0060E0DA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944BA6D-1A5A-31A4-1E6B-1E2BE6C7E91F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679AF63-917C-94CB-47DE-417E0DCE6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92083699-6981-6D22-909B-3BB33769D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F741CC9-0E7B-28D2-DB30-AC0BAD5B5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8E31F19-5000-7C95-9C9D-3DC6C035C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8AFC72F-0D9E-1893-AFA0-7B5EFD449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A45E124-6EB5-AC1A-B8DC-9CD99B02F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3E076E-7E28-FA59-BB0D-DB2F503698BE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BE8258C1-EB6E-EF10-F780-6B72847A45EC}"/>
              </a:ext>
            </a:extLst>
          </p:cNvPr>
          <p:cNvGrpSpPr/>
          <p:nvPr/>
        </p:nvGrpSpPr>
        <p:grpSpPr>
          <a:xfrm>
            <a:off x="192088" y="1733779"/>
            <a:ext cx="11809480" cy="4452439"/>
            <a:chOff x="192088" y="1512874"/>
            <a:chExt cx="11809480" cy="4452439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90641E8C-8927-08E5-A23E-B2C4F2873B8C}"/>
                </a:ext>
              </a:extLst>
            </p:cNvPr>
            <p:cNvGrpSpPr/>
            <p:nvPr/>
          </p:nvGrpSpPr>
          <p:grpSpPr>
            <a:xfrm>
              <a:off x="192088" y="1512874"/>
              <a:ext cx="11334669" cy="2102190"/>
              <a:chOff x="192088" y="1512874"/>
              <a:chExt cx="11334669" cy="210219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07CC44E8-3265-7EE9-84CC-F9660D24327D}"/>
                  </a:ext>
                </a:extLst>
              </p:cNvPr>
              <p:cNvGrpSpPr/>
              <p:nvPr/>
            </p:nvGrpSpPr>
            <p:grpSpPr>
              <a:xfrm>
                <a:off x="192088" y="1512874"/>
                <a:ext cx="3333600" cy="2102190"/>
                <a:chOff x="192088" y="966284"/>
                <a:chExt cx="3333600" cy="2102190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01DDDF7-8EFD-ED45-77F4-AFF9A644C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088" y="1192875"/>
                  <a:ext cx="3332744" cy="1874669"/>
                </a:xfrm>
                <a:prstGeom prst="rect">
                  <a:avLst/>
                </a:prstGeom>
                <a:ln w="6350">
                  <a:noFill/>
                </a:ln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D143029-F295-BF88-AE8F-9ADAFB9C5401}"/>
                    </a:ext>
                  </a:extLst>
                </p:cNvPr>
                <p:cNvSpPr txBox="1"/>
                <p:nvPr/>
              </p:nvSpPr>
              <p:spPr>
                <a:xfrm>
                  <a:off x="1920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개요</a:t>
                  </a:r>
                  <a:endParaRPr lang="en-US" altLang="ko-KR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7A7B42F7-7396-B183-523E-2DDE930A553B}"/>
                    </a:ext>
                  </a:extLst>
                </p:cNvPr>
                <p:cNvSpPr txBox="1"/>
                <p:nvPr/>
              </p:nvSpPr>
              <p:spPr>
                <a:xfrm>
                  <a:off x="1920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BD12716C-A54C-4C8F-A9F3-FEA98464448F}"/>
                  </a:ext>
                </a:extLst>
              </p:cNvPr>
              <p:cNvGrpSpPr/>
              <p:nvPr/>
            </p:nvGrpSpPr>
            <p:grpSpPr>
              <a:xfrm>
                <a:off x="4192223" y="1512874"/>
                <a:ext cx="3334400" cy="2102190"/>
                <a:chOff x="4058488" y="966284"/>
                <a:chExt cx="3334400" cy="2102190"/>
              </a:xfrm>
            </p:grpSpPr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9D3E55AF-5564-558A-384D-158E90F54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8488" y="1192874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937025B-86EC-3B61-BCBB-0B051C5B5276}"/>
                    </a:ext>
                  </a:extLst>
                </p:cNvPr>
                <p:cNvSpPr txBox="1"/>
                <p:nvPr/>
              </p:nvSpPr>
              <p:spPr>
                <a:xfrm>
                  <a:off x="40584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트라이포드 구성</a:t>
                  </a:r>
                  <a:endParaRPr lang="en-US" altLang="ko-KR" dirty="0"/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2188C9D-8353-B7A8-EEF1-26DBF895B627}"/>
                    </a:ext>
                  </a:extLst>
                </p:cNvPr>
                <p:cNvSpPr txBox="1"/>
                <p:nvPr/>
              </p:nvSpPr>
              <p:spPr>
                <a:xfrm>
                  <a:off x="40584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AA036C77-714C-41AB-239E-47D9C942D9E2}"/>
                  </a:ext>
                </a:extLst>
              </p:cNvPr>
              <p:cNvGrpSpPr/>
              <p:nvPr/>
            </p:nvGrpSpPr>
            <p:grpSpPr>
              <a:xfrm>
                <a:off x="8192359" y="1512874"/>
                <a:ext cx="3334398" cy="2102190"/>
                <a:chOff x="8665514" y="966284"/>
                <a:chExt cx="3334398" cy="2102190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C41B6035-00B5-750F-69A6-BAB8D0CAE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65514" y="1192874"/>
                  <a:ext cx="3334398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D480655-5507-4A15-3161-838E184803B6}"/>
                    </a:ext>
                  </a:extLst>
                </p:cNvPr>
                <p:cNvSpPr txBox="1"/>
                <p:nvPr/>
              </p:nvSpPr>
              <p:spPr>
                <a:xfrm>
                  <a:off x="8666312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모션 </a:t>
                  </a:r>
                  <a:r>
                    <a:rPr lang="en-US" altLang="ko-KR"/>
                    <a:t>&amp; </a:t>
                  </a:r>
                  <a:r>
                    <a:rPr lang="ko-KR" altLang="en-US"/>
                    <a:t>이펙트</a:t>
                  </a:r>
                  <a:endParaRPr lang="en-US" altLang="ko-KR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A36542FF-BF76-6FCA-2B34-7119DF9A0C61}"/>
                    </a:ext>
                  </a:extLst>
                </p:cNvPr>
                <p:cNvSpPr txBox="1"/>
                <p:nvPr/>
              </p:nvSpPr>
              <p:spPr>
                <a:xfrm>
                  <a:off x="8666312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4" name="화살표: 아래쪽 163">
                <a:extLst>
                  <a:ext uri="{FF2B5EF4-FFF2-40B4-BE49-F238E27FC236}">
                    <a16:creationId xmlns:a16="http://schemas.microsoft.com/office/drawing/2014/main" id="{151819F7-A9B3-B1C9-FEF6-CBDC76C9657B}"/>
                  </a:ext>
                </a:extLst>
              </p:cNvPr>
              <p:cNvSpPr/>
              <p:nvPr/>
            </p:nvSpPr>
            <p:spPr>
              <a:xfrm rot="16200000">
                <a:off x="3764494" y="2431193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화살표: 아래쪽 164">
                <a:extLst>
                  <a:ext uri="{FF2B5EF4-FFF2-40B4-BE49-F238E27FC236}">
                    <a16:creationId xmlns:a16="http://schemas.microsoft.com/office/drawing/2014/main" id="{EB60CCAB-2672-977B-7A1A-D96BCE4CC2EC}"/>
                  </a:ext>
                </a:extLst>
              </p:cNvPr>
              <p:cNvSpPr/>
              <p:nvPr/>
            </p:nvSpPr>
            <p:spPr>
              <a:xfrm rot="16200000">
                <a:off x="7765030" y="2431192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CDC1CAAD-2D6B-4C10-395F-746BC61EF2EF}"/>
                </a:ext>
              </a:extLst>
            </p:cNvPr>
            <p:cNvGrpSpPr/>
            <p:nvPr/>
          </p:nvGrpSpPr>
          <p:grpSpPr>
            <a:xfrm>
              <a:off x="201250" y="3863122"/>
              <a:ext cx="11800318" cy="2102191"/>
              <a:chOff x="201250" y="4173972"/>
              <a:chExt cx="11800318" cy="2102191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F65C5BB8-684B-28C5-9340-623FDA63F96C}"/>
                  </a:ext>
                </a:extLst>
              </p:cNvPr>
              <p:cNvGrpSpPr/>
              <p:nvPr/>
            </p:nvGrpSpPr>
            <p:grpSpPr>
              <a:xfrm>
                <a:off x="666896" y="4173972"/>
                <a:ext cx="3334399" cy="2102191"/>
                <a:chOff x="228334" y="3627382"/>
                <a:chExt cx="3334399" cy="2102191"/>
              </a:xfrm>
            </p:grpSpPr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542A285A-722B-587E-B508-B1E2C5AB6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8334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B22E06C-0296-BD48-950F-B88A65630295}"/>
                    </a:ext>
                  </a:extLst>
                </p:cNvPr>
                <p:cNvSpPr txBox="1"/>
                <p:nvPr/>
              </p:nvSpPr>
              <p:spPr>
                <a:xfrm>
                  <a:off x="228334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dirty="0"/>
                    <a:t>스킬 연출 타임라인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(+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연출 변경 사항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02897B33-BBAD-279A-7E9F-FF5514CD1D51}"/>
                    </a:ext>
                  </a:extLst>
                </p:cNvPr>
                <p:cNvSpPr txBox="1"/>
                <p:nvPr/>
              </p:nvSpPr>
              <p:spPr>
                <a:xfrm>
                  <a:off x="228334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6" name="화살표: 아래쪽 165">
                <a:extLst>
                  <a:ext uri="{FF2B5EF4-FFF2-40B4-BE49-F238E27FC236}">
                    <a16:creationId xmlns:a16="http://schemas.microsoft.com/office/drawing/2014/main" id="{9CFAE744-8B8F-9EC5-AE33-CF84021D55DB}"/>
                  </a:ext>
                </a:extLst>
              </p:cNvPr>
              <p:cNvSpPr/>
              <p:nvPr/>
            </p:nvSpPr>
            <p:spPr>
              <a:xfrm rot="16200000">
                <a:off x="239565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320D9436-58ED-AD1B-2ACD-C8958034C50F}"/>
                  </a:ext>
                </a:extLst>
              </p:cNvPr>
              <p:cNvSpPr/>
              <p:nvPr/>
            </p:nvSpPr>
            <p:spPr>
              <a:xfrm rot="16200000">
                <a:off x="4239702" y="5092291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86AA4F44-69B7-240F-9295-16CE03D0E8CE}"/>
                  </a:ext>
                </a:extLst>
              </p:cNvPr>
              <p:cNvGrpSpPr/>
              <p:nvPr/>
            </p:nvGrpSpPr>
            <p:grpSpPr>
              <a:xfrm>
                <a:off x="8667169" y="4173972"/>
                <a:ext cx="3334399" cy="2102191"/>
                <a:chOff x="8667169" y="3627382"/>
                <a:chExt cx="3334399" cy="2102191"/>
              </a:xfrm>
            </p:grpSpPr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51812D70-B22E-F1D3-FAE3-69F5BCF64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7169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3ADDA17-11F7-0857-6532-770A271B37F7}"/>
                    </a:ext>
                  </a:extLst>
                </p:cNvPr>
                <p:cNvSpPr txBox="1"/>
                <p:nvPr/>
              </p:nvSpPr>
              <p:spPr>
                <a:xfrm>
                  <a:off x="8667968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리소스 목록</a:t>
                  </a:r>
                  <a:endParaRPr lang="en-US" altLang="ko-KR" dirty="0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667D0C13-AF52-230D-AD47-78F34CEE2169}"/>
                    </a:ext>
                  </a:extLst>
                </p:cNvPr>
                <p:cNvSpPr txBox="1"/>
                <p:nvPr/>
              </p:nvSpPr>
              <p:spPr>
                <a:xfrm>
                  <a:off x="8667968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EE27BFEF-EC05-79A7-A0DD-F31CD3A0F69E}"/>
                  </a:ext>
                </a:extLst>
              </p:cNvPr>
              <p:cNvGrpSpPr/>
              <p:nvPr/>
            </p:nvGrpSpPr>
            <p:grpSpPr>
              <a:xfrm>
                <a:off x="4667033" y="4173972"/>
                <a:ext cx="3334400" cy="2102191"/>
                <a:chOff x="4106272" y="3627382"/>
                <a:chExt cx="3334400" cy="2102191"/>
              </a:xfrm>
            </p:grpSpPr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FDE6492A-6D51-776B-120E-BCF21C1D5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6272" y="3853973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176D419-4C20-E1C7-B363-94BD3B766855}"/>
                    </a:ext>
                  </a:extLst>
                </p:cNvPr>
                <p:cNvSpPr txBox="1"/>
                <p:nvPr/>
              </p:nvSpPr>
              <p:spPr>
                <a:xfrm>
                  <a:off x="4106272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효과 목록</a:t>
                  </a:r>
                  <a:endParaRPr lang="en-US" altLang="ko-KR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87D9DFB7-9E16-C6AA-D7DF-433452F1D79A}"/>
                    </a:ext>
                  </a:extLst>
                </p:cNvPr>
                <p:cNvSpPr txBox="1"/>
                <p:nvPr/>
              </p:nvSpPr>
              <p:spPr>
                <a:xfrm>
                  <a:off x="4106272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8" name="화살표: 아래쪽 167">
                <a:extLst>
                  <a:ext uri="{FF2B5EF4-FFF2-40B4-BE49-F238E27FC236}">
                    <a16:creationId xmlns:a16="http://schemas.microsoft.com/office/drawing/2014/main" id="{0FC0BC6E-E5B0-1C68-34AE-DF2C36B3C52F}"/>
                  </a:ext>
                </a:extLst>
              </p:cNvPr>
              <p:cNvSpPr/>
              <p:nvPr/>
            </p:nvSpPr>
            <p:spPr>
              <a:xfrm rot="16200000">
                <a:off x="8239840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8884072A-1F6B-0039-1470-11F984FC54E6}"/>
              </a:ext>
            </a:extLst>
          </p:cNvPr>
          <p:cNvSpPr txBox="1"/>
          <p:nvPr/>
        </p:nvSpPr>
        <p:spPr>
          <a:xfrm>
            <a:off x="192088" y="1100375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데이터 추가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2C96DAE0-851A-7815-54F9-0268AD387947}"/>
              </a:ext>
            </a:extLst>
          </p:cNvPr>
          <p:cNvGrpSpPr/>
          <p:nvPr/>
        </p:nvGrpSpPr>
        <p:grpSpPr>
          <a:xfrm>
            <a:off x="9624636" y="538432"/>
            <a:ext cx="2376000" cy="684010"/>
            <a:chOff x="9624636" y="538432"/>
            <a:chExt cx="2376000" cy="684010"/>
          </a:xfrm>
        </p:grpSpPr>
        <p:grpSp>
          <p:nvGrpSpPr>
            <p:cNvPr id="382" name="그룹 381">
              <a:extLst>
                <a:ext uri="{FF2B5EF4-FFF2-40B4-BE49-F238E27FC236}">
                  <a16:creationId xmlns:a16="http://schemas.microsoft.com/office/drawing/2014/main" id="{11507DA6-1F6C-2127-9382-1B959953731D}"/>
                </a:ext>
              </a:extLst>
            </p:cNvPr>
            <p:cNvGrpSpPr/>
            <p:nvPr/>
          </p:nvGrpSpPr>
          <p:grpSpPr>
            <a:xfrm>
              <a:off x="9624636" y="988442"/>
              <a:ext cx="2376000" cy="234000"/>
              <a:chOff x="9624636" y="914326"/>
              <a:chExt cx="2376000" cy="234000"/>
            </a:xfrm>
          </p:grpSpPr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A0746533-7184-6EC7-F6FE-BF06A5CC0416}"/>
                  </a:ext>
                </a:extLst>
              </p:cNvPr>
              <p:cNvGrpSpPr/>
              <p:nvPr/>
            </p:nvGrpSpPr>
            <p:grpSpPr>
              <a:xfrm>
                <a:off x="9624636" y="914326"/>
                <a:ext cx="2375276" cy="234000"/>
                <a:chOff x="9698771" y="1316292"/>
                <a:chExt cx="2375276" cy="234000"/>
              </a:xfrm>
            </p:grpSpPr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CC49164-8120-E4D7-8168-4C06F5793978}"/>
                    </a:ext>
                  </a:extLst>
                </p:cNvPr>
                <p:cNvSpPr txBox="1"/>
                <p:nvPr/>
              </p:nvSpPr>
              <p:spPr>
                <a:xfrm>
                  <a:off x="10004570" y="1396404"/>
                  <a:ext cx="206947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집중 스킬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 </a:t>
                  </a:r>
                  <a:r>
                    <a:rPr lang="ko-KR" altLang="en-US" sz="1000" u="sng" dirty="0" err="1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적룡포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.pptx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317" name="그룹 316">
                  <a:extLst>
                    <a:ext uri="{FF2B5EF4-FFF2-40B4-BE49-F238E27FC236}">
                      <a16:creationId xmlns:a16="http://schemas.microsoft.com/office/drawing/2014/main" id="{5BCB0F1E-86D9-E182-FBEF-881D070AF50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698771" y="1316292"/>
                  <a:ext cx="251550" cy="234000"/>
                  <a:chOff x="1617277" y="4698298"/>
                  <a:chExt cx="243882" cy="226868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4700E4B4-B918-9EA6-8936-F9E9FC005804}"/>
                      </a:ext>
                    </a:extLst>
                  </p:cNvPr>
                  <p:cNvSpPr/>
                  <p:nvPr/>
                </p:nvSpPr>
                <p:spPr>
                  <a:xfrm>
                    <a:off x="1634292" y="4698298"/>
                    <a:ext cx="130448" cy="124777"/>
                  </a:xfrm>
                  <a:custGeom>
                    <a:avLst/>
                    <a:gdLst>
                      <a:gd name="connsiteX0" fmla="*/ 130449 w 130448"/>
                      <a:gd name="connsiteY0" fmla="*/ 124777 h 124777"/>
                      <a:gd name="connsiteX1" fmla="*/ 113434 w 130448"/>
                      <a:gd name="connsiteY1" fmla="*/ 0 h 124777"/>
                      <a:gd name="connsiteX2" fmla="*/ 112164 w 130448"/>
                      <a:gd name="connsiteY2" fmla="*/ 0 h 124777"/>
                      <a:gd name="connsiteX3" fmla="*/ 0 w 130448"/>
                      <a:gd name="connsiteY3" fmla="*/ 112163 h 124777"/>
                      <a:gd name="connsiteX4" fmla="*/ 0 w 130448"/>
                      <a:gd name="connsiteY4" fmla="*/ 113434 h 124777"/>
                      <a:gd name="connsiteX5" fmla="*/ 130449 w 130448"/>
                      <a:gd name="connsiteY5" fmla="*/ 124777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448" h="124777">
                        <a:moveTo>
                          <a:pt x="130449" y="124777"/>
                        </a:moveTo>
                        <a:lnTo>
                          <a:pt x="113434" y="0"/>
                        </a:lnTo>
                        <a:lnTo>
                          <a:pt x="112164" y="0"/>
                        </a:lnTo>
                        <a:cubicBezTo>
                          <a:pt x="50292" y="181"/>
                          <a:pt x="181" y="50292"/>
                          <a:pt x="0" y="112163"/>
                        </a:cubicBezTo>
                        <a:lnTo>
                          <a:pt x="0" y="113434"/>
                        </a:lnTo>
                        <a:lnTo>
                          <a:pt x="130449" y="124777"/>
                        </a:lnTo>
                        <a:close/>
                      </a:path>
                    </a:pathLst>
                  </a:custGeom>
                  <a:solidFill>
                    <a:srgbClr val="ED6C47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238AFA8-2D7B-D95A-E7AD-0FE0BE8A3D94}"/>
                      </a:ext>
                    </a:extLst>
                  </p:cNvPr>
                  <p:cNvSpPr/>
                  <p:nvPr/>
                </p:nvSpPr>
                <p:spPr>
                  <a:xfrm>
                    <a:off x="1747725" y="4698298"/>
                    <a:ext cx="113433" cy="136120"/>
                  </a:xfrm>
                  <a:custGeom>
                    <a:avLst/>
                    <a:gdLst>
                      <a:gd name="connsiteX0" fmla="*/ 1270 w 113433"/>
                      <a:gd name="connsiteY0" fmla="*/ 0 h 136120"/>
                      <a:gd name="connsiteX1" fmla="*/ 0 w 113433"/>
                      <a:gd name="connsiteY1" fmla="*/ 0 h 136120"/>
                      <a:gd name="connsiteX2" fmla="*/ 0 w 113433"/>
                      <a:gd name="connsiteY2" fmla="*/ 113434 h 136120"/>
                      <a:gd name="connsiteX3" fmla="*/ 56717 w 113433"/>
                      <a:gd name="connsiteY3" fmla="*/ 136121 h 136120"/>
                      <a:gd name="connsiteX4" fmla="*/ 113434 w 113433"/>
                      <a:gd name="connsiteY4" fmla="*/ 113434 h 136120"/>
                      <a:gd name="connsiteX5" fmla="*/ 113434 w 113433"/>
                      <a:gd name="connsiteY5" fmla="*/ 112163 h 136120"/>
                      <a:gd name="connsiteX6" fmla="*/ 1270 w 113433"/>
                      <a:gd name="connsiteY6" fmla="*/ 0 h 13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433" h="136120">
                        <a:moveTo>
                          <a:pt x="1270" y="0"/>
                        </a:moveTo>
                        <a:lnTo>
                          <a:pt x="0" y="0"/>
                        </a:lnTo>
                        <a:lnTo>
                          <a:pt x="0" y="113434"/>
                        </a:lnTo>
                        <a:lnTo>
                          <a:pt x="56717" y="136121"/>
                        </a:lnTo>
                        <a:lnTo>
                          <a:pt x="113434" y="113434"/>
                        </a:lnTo>
                        <a:lnTo>
                          <a:pt x="113434" y="112163"/>
                        </a:lnTo>
                        <a:cubicBezTo>
                          <a:pt x="113253" y="50292"/>
                          <a:pt x="63142" y="181"/>
                          <a:pt x="1270" y="0"/>
                        </a:cubicBezTo>
                        <a:close/>
                      </a:path>
                    </a:pathLst>
                  </a:custGeom>
                  <a:solidFill>
                    <a:srgbClr val="FF8F6B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 dirty="0"/>
                  </a:p>
                </p:txBody>
              </p:sp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24847E98-549D-3739-AF68-B14C8685957D}"/>
                      </a:ext>
                    </a:extLst>
                  </p:cNvPr>
                  <p:cNvSpPr/>
                  <p:nvPr/>
                </p:nvSpPr>
                <p:spPr>
                  <a:xfrm>
                    <a:off x="1634292" y="4811732"/>
                    <a:ext cx="226867" cy="113434"/>
                  </a:xfrm>
                  <a:custGeom>
                    <a:avLst/>
                    <a:gdLst>
                      <a:gd name="connsiteX0" fmla="*/ 226868 w 226867"/>
                      <a:gd name="connsiteY0" fmla="*/ 0 h 113434"/>
                      <a:gd name="connsiteX1" fmla="*/ 226868 w 226867"/>
                      <a:gd name="connsiteY1" fmla="*/ 1248 h 113434"/>
                      <a:gd name="connsiteX2" fmla="*/ 114681 w 226867"/>
                      <a:gd name="connsiteY2" fmla="*/ 113434 h 113434"/>
                      <a:gd name="connsiteX3" fmla="*/ 112186 w 226867"/>
                      <a:gd name="connsiteY3" fmla="*/ 113434 h 113434"/>
                      <a:gd name="connsiteX4" fmla="*/ 0 w 226867"/>
                      <a:gd name="connsiteY4" fmla="*/ 1248 h 113434"/>
                      <a:gd name="connsiteX5" fmla="*/ 0 w 226867"/>
                      <a:gd name="connsiteY5" fmla="*/ 0 h 113434"/>
                      <a:gd name="connsiteX6" fmla="*/ 226868 w 226867"/>
                      <a:gd name="connsiteY6" fmla="*/ 0 h 11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867" h="113434">
                        <a:moveTo>
                          <a:pt x="226868" y="0"/>
                        </a:moveTo>
                        <a:lnTo>
                          <a:pt x="226868" y="1248"/>
                        </a:lnTo>
                        <a:cubicBezTo>
                          <a:pt x="226690" y="63133"/>
                          <a:pt x="176567" y="113256"/>
                          <a:pt x="114681" y="113434"/>
                        </a:cubicBezTo>
                        <a:lnTo>
                          <a:pt x="112186" y="113434"/>
                        </a:lnTo>
                        <a:cubicBezTo>
                          <a:pt x="50301" y="113256"/>
                          <a:pt x="178" y="63133"/>
                          <a:pt x="0" y="1248"/>
                        </a:cubicBezTo>
                        <a:lnTo>
                          <a:pt x="0" y="0"/>
                        </a:lnTo>
                        <a:lnTo>
                          <a:pt x="226868" y="0"/>
                        </a:lnTo>
                        <a:close/>
                      </a:path>
                    </a:pathLst>
                  </a:custGeom>
                  <a:solidFill>
                    <a:srgbClr val="D35230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C3AEBECE-2482-76D7-062A-4EEE5905499A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3671"/>
                    <a:ext cx="119105" cy="141792"/>
                  </a:xfrm>
                  <a:custGeom>
                    <a:avLst/>
                    <a:gdLst>
                      <a:gd name="connsiteX0" fmla="*/ 119106 w 119105"/>
                      <a:gd name="connsiteY0" fmla="*/ 10379 h 141792"/>
                      <a:gd name="connsiteX1" fmla="*/ 119106 w 119105"/>
                      <a:gd name="connsiteY1" fmla="*/ 131413 h 141792"/>
                      <a:gd name="connsiteX2" fmla="*/ 112640 w 119105"/>
                      <a:gd name="connsiteY2" fmla="*/ 140999 h 141792"/>
                      <a:gd name="connsiteX3" fmla="*/ 108726 w 119105"/>
                      <a:gd name="connsiteY3" fmla="*/ 141793 h 141792"/>
                      <a:gd name="connsiteX4" fmla="*/ 26771 w 119105"/>
                      <a:gd name="connsiteY4" fmla="*/ 141793 h 141792"/>
                      <a:gd name="connsiteX5" fmla="*/ 22233 w 119105"/>
                      <a:gd name="connsiteY5" fmla="*/ 136121 h 141792"/>
                      <a:gd name="connsiteX6" fmla="*/ 0 w 119105"/>
                      <a:gd name="connsiteY6" fmla="*/ 69308 h 141792"/>
                      <a:gd name="connsiteX7" fmla="*/ 0 w 119105"/>
                      <a:gd name="connsiteY7" fmla="*/ 66813 h 141792"/>
                      <a:gd name="connsiteX8" fmla="*/ 18263 w 119105"/>
                      <a:gd name="connsiteY8" fmla="*/ 5672 h 141792"/>
                      <a:gd name="connsiteX9" fmla="*/ 22233 w 119105"/>
                      <a:gd name="connsiteY9" fmla="*/ 0 h 141792"/>
                      <a:gd name="connsiteX10" fmla="*/ 108726 w 119105"/>
                      <a:gd name="connsiteY10" fmla="*/ 0 h 141792"/>
                      <a:gd name="connsiteX11" fmla="*/ 119106 w 119105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105" h="141792">
                        <a:moveTo>
                          <a:pt x="119106" y="10379"/>
                        </a:moveTo>
                        <a:lnTo>
                          <a:pt x="119106" y="131413"/>
                        </a:lnTo>
                        <a:cubicBezTo>
                          <a:pt x="119078" y="135619"/>
                          <a:pt x="116528" y="139397"/>
                          <a:pt x="112640" y="140999"/>
                        </a:cubicBezTo>
                        <a:cubicBezTo>
                          <a:pt x="111402" y="141522"/>
                          <a:pt x="110070" y="141793"/>
                          <a:pt x="108726" y="141793"/>
                        </a:cubicBezTo>
                        <a:lnTo>
                          <a:pt x="26771" y="141793"/>
                        </a:lnTo>
                        <a:cubicBezTo>
                          <a:pt x="25182" y="139977"/>
                          <a:pt x="23651" y="138049"/>
                          <a:pt x="22233" y="136121"/>
                        </a:cubicBezTo>
                        <a:cubicBezTo>
                          <a:pt x="7783" y="116845"/>
                          <a:pt x="-19" y="93398"/>
                          <a:pt x="0" y="69308"/>
                        </a:cubicBezTo>
                        <a:lnTo>
                          <a:pt x="0" y="66813"/>
                        </a:lnTo>
                        <a:cubicBezTo>
                          <a:pt x="-33" y="45083"/>
                          <a:pt x="6317" y="23823"/>
                          <a:pt x="18263" y="5672"/>
                        </a:cubicBezTo>
                        <a:cubicBezTo>
                          <a:pt x="19511" y="3743"/>
                          <a:pt x="20815" y="1815"/>
                          <a:pt x="22233" y="0"/>
                        </a:cubicBezTo>
                        <a:lnTo>
                          <a:pt x="108726" y="0"/>
                        </a:lnTo>
                        <a:cubicBezTo>
                          <a:pt x="114441" y="43"/>
                          <a:pt x="119062" y="4665"/>
                          <a:pt x="119106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F11131C9-388A-305B-F3FC-30E8C9B74220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4" cy="141792"/>
                  </a:xfrm>
                  <a:custGeom>
                    <a:avLst/>
                    <a:gdLst>
                      <a:gd name="connsiteX0" fmla="*/ 113434 w 113434"/>
                      <a:gd name="connsiteY0" fmla="*/ 10379 h 141792"/>
                      <a:gd name="connsiteX1" fmla="*/ 113434 w 113434"/>
                      <a:gd name="connsiteY1" fmla="*/ 131413 h 141792"/>
                      <a:gd name="connsiteX2" fmla="*/ 112640 w 113434"/>
                      <a:gd name="connsiteY2" fmla="*/ 135327 h 141792"/>
                      <a:gd name="connsiteX3" fmla="*/ 103055 w 113434"/>
                      <a:gd name="connsiteY3" fmla="*/ 141793 h 141792"/>
                      <a:gd name="connsiteX4" fmla="*/ 31932 w 113434"/>
                      <a:gd name="connsiteY4" fmla="*/ 141793 h 141792"/>
                      <a:gd name="connsiteX5" fmla="*/ 26771 w 113434"/>
                      <a:gd name="connsiteY5" fmla="*/ 136121 h 141792"/>
                      <a:gd name="connsiteX6" fmla="*/ 22233 w 113434"/>
                      <a:gd name="connsiteY6" fmla="*/ 130449 h 141792"/>
                      <a:gd name="connsiteX7" fmla="*/ 0 w 113434"/>
                      <a:gd name="connsiteY7" fmla="*/ 63636 h 141792"/>
                      <a:gd name="connsiteX8" fmla="*/ 0 w 113434"/>
                      <a:gd name="connsiteY8" fmla="*/ 61141 h 141792"/>
                      <a:gd name="connsiteX9" fmla="*/ 18263 w 113434"/>
                      <a:gd name="connsiteY9" fmla="*/ 0 h 141792"/>
                      <a:gd name="connsiteX10" fmla="*/ 103055 w 113434"/>
                      <a:gd name="connsiteY10" fmla="*/ 0 h 141792"/>
                      <a:gd name="connsiteX11" fmla="*/ 113434 w 113434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3434" h="141792">
                        <a:moveTo>
                          <a:pt x="113434" y="10379"/>
                        </a:moveTo>
                        <a:lnTo>
                          <a:pt x="113434" y="131413"/>
                        </a:lnTo>
                        <a:cubicBezTo>
                          <a:pt x="113434" y="132757"/>
                          <a:pt x="113163" y="134088"/>
                          <a:pt x="112640" y="135327"/>
                        </a:cubicBezTo>
                        <a:cubicBezTo>
                          <a:pt x="111038" y="139215"/>
                          <a:pt x="107260" y="141765"/>
                          <a:pt x="103055" y="141793"/>
                        </a:cubicBezTo>
                        <a:lnTo>
                          <a:pt x="31932" y="141793"/>
                        </a:lnTo>
                        <a:cubicBezTo>
                          <a:pt x="30137" y="139971"/>
                          <a:pt x="28415" y="138078"/>
                          <a:pt x="26771" y="136121"/>
                        </a:cubicBezTo>
                        <a:cubicBezTo>
                          <a:pt x="25182" y="134306"/>
                          <a:pt x="23651" y="132377"/>
                          <a:pt x="22233" y="130449"/>
                        </a:cubicBezTo>
                        <a:cubicBezTo>
                          <a:pt x="7783" y="111173"/>
                          <a:pt x="-19" y="87727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6EA14055-45A0-EAB1-4CD6-9CCF5C6BFC70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3" cy="130448"/>
                  </a:xfrm>
                  <a:custGeom>
                    <a:avLst/>
                    <a:gdLst>
                      <a:gd name="connsiteX0" fmla="*/ 113434 w 113433"/>
                      <a:gd name="connsiteY0" fmla="*/ 10379 h 130448"/>
                      <a:gd name="connsiteX1" fmla="*/ 113434 w 113433"/>
                      <a:gd name="connsiteY1" fmla="*/ 120070 h 130448"/>
                      <a:gd name="connsiteX2" fmla="*/ 103055 w 113433"/>
                      <a:gd name="connsiteY2" fmla="*/ 130449 h 130448"/>
                      <a:gd name="connsiteX3" fmla="*/ 22233 w 113433"/>
                      <a:gd name="connsiteY3" fmla="*/ 130449 h 130448"/>
                      <a:gd name="connsiteX4" fmla="*/ 0 w 113433"/>
                      <a:gd name="connsiteY4" fmla="*/ 63636 h 130448"/>
                      <a:gd name="connsiteX5" fmla="*/ 0 w 113433"/>
                      <a:gd name="connsiteY5" fmla="*/ 61141 h 130448"/>
                      <a:gd name="connsiteX6" fmla="*/ 18263 w 113433"/>
                      <a:gd name="connsiteY6" fmla="*/ 0 h 130448"/>
                      <a:gd name="connsiteX7" fmla="*/ 103055 w 113433"/>
                      <a:gd name="connsiteY7" fmla="*/ 0 h 130448"/>
                      <a:gd name="connsiteX8" fmla="*/ 113434 w 113433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433" h="130448">
                        <a:moveTo>
                          <a:pt x="113434" y="10379"/>
                        </a:moveTo>
                        <a:lnTo>
                          <a:pt x="113434" y="120070"/>
                        </a:lnTo>
                        <a:cubicBezTo>
                          <a:pt x="113391" y="125785"/>
                          <a:pt x="108769" y="130406"/>
                          <a:pt x="103055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F6119ADE-45E5-E984-4A4A-474290998AAB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07762" cy="130448"/>
                  </a:xfrm>
                  <a:custGeom>
                    <a:avLst/>
                    <a:gdLst>
                      <a:gd name="connsiteX0" fmla="*/ 107762 w 107762"/>
                      <a:gd name="connsiteY0" fmla="*/ 10379 h 130448"/>
                      <a:gd name="connsiteX1" fmla="*/ 107762 w 107762"/>
                      <a:gd name="connsiteY1" fmla="*/ 120070 h 130448"/>
                      <a:gd name="connsiteX2" fmla="*/ 97383 w 107762"/>
                      <a:gd name="connsiteY2" fmla="*/ 130449 h 130448"/>
                      <a:gd name="connsiteX3" fmla="*/ 22233 w 107762"/>
                      <a:gd name="connsiteY3" fmla="*/ 130449 h 130448"/>
                      <a:gd name="connsiteX4" fmla="*/ 0 w 107762"/>
                      <a:gd name="connsiteY4" fmla="*/ 63636 h 130448"/>
                      <a:gd name="connsiteX5" fmla="*/ 0 w 107762"/>
                      <a:gd name="connsiteY5" fmla="*/ 61141 h 130448"/>
                      <a:gd name="connsiteX6" fmla="*/ 18263 w 107762"/>
                      <a:gd name="connsiteY6" fmla="*/ 0 h 130448"/>
                      <a:gd name="connsiteX7" fmla="*/ 97383 w 107762"/>
                      <a:gd name="connsiteY7" fmla="*/ 0 h 130448"/>
                      <a:gd name="connsiteX8" fmla="*/ 107762 w 107762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762" h="130448">
                        <a:moveTo>
                          <a:pt x="107762" y="10379"/>
                        </a:moveTo>
                        <a:lnTo>
                          <a:pt x="107762" y="120070"/>
                        </a:lnTo>
                        <a:cubicBezTo>
                          <a:pt x="107719" y="125785"/>
                          <a:pt x="103097" y="130406"/>
                          <a:pt x="97383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97383" y="0"/>
                        </a:lnTo>
                        <a:cubicBezTo>
                          <a:pt x="103097" y="43"/>
                          <a:pt x="107719" y="4665"/>
                          <a:pt x="107762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5" name="자유형: 도형 324">
                    <a:extLst>
                      <a:ext uri="{FF2B5EF4-FFF2-40B4-BE49-F238E27FC236}">
                        <a16:creationId xmlns:a16="http://schemas.microsoft.com/office/drawing/2014/main" id="{AF8392FC-DAD2-23BB-70A7-457F1B3EF7A6}"/>
                      </a:ext>
                    </a:extLst>
                  </p:cNvPr>
                  <p:cNvSpPr/>
                  <p:nvPr/>
                </p:nvSpPr>
                <p:spPr>
                  <a:xfrm>
                    <a:off x="1617277" y="4749343"/>
                    <a:ext cx="124777" cy="124777"/>
                  </a:xfrm>
                  <a:custGeom>
                    <a:avLst/>
                    <a:gdLst>
                      <a:gd name="connsiteX0" fmla="*/ 10396 w 124777"/>
                      <a:gd name="connsiteY0" fmla="*/ 0 h 124777"/>
                      <a:gd name="connsiteX1" fmla="*/ 114381 w 124777"/>
                      <a:gd name="connsiteY1" fmla="*/ 0 h 124777"/>
                      <a:gd name="connsiteX2" fmla="*/ 124777 w 124777"/>
                      <a:gd name="connsiteY2" fmla="*/ 10396 h 124777"/>
                      <a:gd name="connsiteX3" fmla="*/ 124777 w 124777"/>
                      <a:gd name="connsiteY3" fmla="*/ 114382 h 124777"/>
                      <a:gd name="connsiteX4" fmla="*/ 114381 w 124777"/>
                      <a:gd name="connsiteY4" fmla="*/ 124777 h 124777"/>
                      <a:gd name="connsiteX5" fmla="*/ 10396 w 124777"/>
                      <a:gd name="connsiteY5" fmla="*/ 124777 h 124777"/>
                      <a:gd name="connsiteX6" fmla="*/ 0 w 124777"/>
                      <a:gd name="connsiteY6" fmla="*/ 114382 h 124777"/>
                      <a:gd name="connsiteX7" fmla="*/ 0 w 124777"/>
                      <a:gd name="connsiteY7" fmla="*/ 10396 h 124777"/>
                      <a:gd name="connsiteX8" fmla="*/ 10396 w 124777"/>
                      <a:gd name="connsiteY8" fmla="*/ 0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777" h="124777">
                        <a:moveTo>
                          <a:pt x="10396" y="0"/>
                        </a:moveTo>
                        <a:lnTo>
                          <a:pt x="114381" y="0"/>
                        </a:lnTo>
                        <a:cubicBezTo>
                          <a:pt x="120123" y="0"/>
                          <a:pt x="124777" y="4655"/>
                          <a:pt x="124777" y="10396"/>
                        </a:cubicBezTo>
                        <a:lnTo>
                          <a:pt x="124777" y="114382"/>
                        </a:lnTo>
                        <a:cubicBezTo>
                          <a:pt x="124777" y="120123"/>
                          <a:pt x="120122" y="124777"/>
                          <a:pt x="114381" y="124777"/>
                        </a:cubicBezTo>
                        <a:lnTo>
                          <a:pt x="10396" y="124777"/>
                        </a:lnTo>
                        <a:cubicBezTo>
                          <a:pt x="4655" y="124777"/>
                          <a:pt x="0" y="120123"/>
                          <a:pt x="0" y="114382"/>
                        </a:cubicBezTo>
                        <a:lnTo>
                          <a:pt x="0" y="10396"/>
                        </a:lnTo>
                        <a:cubicBezTo>
                          <a:pt x="0" y="4655"/>
                          <a:pt x="4655" y="0"/>
                          <a:pt x="10396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A4C28"/>
                      </a:gs>
                      <a:gs pos="50000">
                        <a:srgbClr val="C5401E"/>
                      </a:gs>
                      <a:gs pos="100000">
                        <a:srgbClr val="B62F14"/>
                      </a:gs>
                    </a:gsLst>
                    <a:lin ang="3599918" scaled="1"/>
                  </a:gra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2F5F8A85-D4CD-A341-1505-DF9264049BDE}"/>
                      </a:ext>
                    </a:extLst>
                  </p:cNvPr>
                  <p:cNvSpPr/>
                  <p:nvPr/>
                </p:nvSpPr>
                <p:spPr>
                  <a:xfrm>
                    <a:off x="1653343" y="4777007"/>
                    <a:ext cx="53019" cy="69203"/>
                  </a:xfrm>
                  <a:custGeom>
                    <a:avLst/>
                    <a:gdLst>
                      <a:gd name="connsiteX0" fmla="*/ 27457 w 53019"/>
                      <a:gd name="connsiteY0" fmla="*/ 65 h 69203"/>
                      <a:gd name="connsiteX1" fmla="*/ 46389 w 53019"/>
                      <a:gd name="connsiteY1" fmla="*/ 5612 h 69203"/>
                      <a:gd name="connsiteX2" fmla="*/ 52979 w 53019"/>
                      <a:gd name="connsiteY2" fmla="*/ 21680 h 69203"/>
                      <a:gd name="connsiteX3" fmla="*/ 49729 w 53019"/>
                      <a:gd name="connsiteY3" fmla="*/ 33687 h 69203"/>
                      <a:gd name="connsiteX4" fmla="*/ 40502 w 53019"/>
                      <a:gd name="connsiteY4" fmla="*/ 41843 h 69203"/>
                      <a:gd name="connsiteX5" fmla="*/ 26623 w 53019"/>
                      <a:gd name="connsiteY5" fmla="*/ 44758 h 69203"/>
                      <a:gd name="connsiteX6" fmla="*/ 13470 w 53019"/>
                      <a:gd name="connsiteY6" fmla="*/ 44758 h 69203"/>
                      <a:gd name="connsiteX7" fmla="*/ 13470 w 53019"/>
                      <a:gd name="connsiteY7" fmla="*/ 69203 h 69203"/>
                      <a:gd name="connsiteX8" fmla="*/ 0 w 53019"/>
                      <a:gd name="connsiteY8" fmla="*/ 69203 h 69203"/>
                      <a:gd name="connsiteX9" fmla="*/ 0 w 53019"/>
                      <a:gd name="connsiteY9" fmla="*/ 65 h 69203"/>
                      <a:gd name="connsiteX10" fmla="*/ 27457 w 53019"/>
                      <a:gd name="connsiteY10" fmla="*/ 65 h 69203"/>
                      <a:gd name="connsiteX11" fmla="*/ 13459 w 53019"/>
                      <a:gd name="connsiteY11" fmla="*/ 34197 h 69203"/>
                      <a:gd name="connsiteX12" fmla="*/ 25052 w 53019"/>
                      <a:gd name="connsiteY12" fmla="*/ 34197 h 69203"/>
                      <a:gd name="connsiteX13" fmla="*/ 35301 w 53019"/>
                      <a:gd name="connsiteY13" fmla="*/ 31140 h 69203"/>
                      <a:gd name="connsiteX14" fmla="*/ 38766 w 53019"/>
                      <a:gd name="connsiteY14" fmla="*/ 22196 h 69203"/>
                      <a:gd name="connsiteX15" fmla="*/ 25483 w 53019"/>
                      <a:gd name="connsiteY15" fmla="*/ 10767 h 69203"/>
                      <a:gd name="connsiteX16" fmla="*/ 13459 w 53019"/>
                      <a:gd name="connsiteY16" fmla="*/ 10767 h 69203"/>
                      <a:gd name="connsiteX17" fmla="*/ 13459 w 53019"/>
                      <a:gd name="connsiteY17" fmla="*/ 34197 h 6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3019" h="69203">
                        <a:moveTo>
                          <a:pt x="27457" y="65"/>
                        </a:moveTo>
                        <a:cubicBezTo>
                          <a:pt x="34226" y="-392"/>
                          <a:pt x="40937" y="1574"/>
                          <a:pt x="46389" y="5612"/>
                        </a:cubicBezTo>
                        <a:cubicBezTo>
                          <a:pt x="50936" y="9672"/>
                          <a:pt x="53366" y="15596"/>
                          <a:pt x="52979" y="21680"/>
                        </a:cubicBezTo>
                        <a:cubicBezTo>
                          <a:pt x="53054" y="25909"/>
                          <a:pt x="51927" y="30072"/>
                          <a:pt x="49729" y="33687"/>
                        </a:cubicBezTo>
                        <a:cubicBezTo>
                          <a:pt x="47505" y="37239"/>
                          <a:pt x="44300" y="40071"/>
                          <a:pt x="40502" y="41843"/>
                        </a:cubicBezTo>
                        <a:cubicBezTo>
                          <a:pt x="36159" y="43862"/>
                          <a:pt x="31411" y="44860"/>
                          <a:pt x="26623" y="44758"/>
                        </a:cubicBezTo>
                        <a:lnTo>
                          <a:pt x="13470" y="44758"/>
                        </a:lnTo>
                        <a:lnTo>
                          <a:pt x="13470" y="69203"/>
                        </a:lnTo>
                        <a:lnTo>
                          <a:pt x="0" y="69203"/>
                        </a:lnTo>
                        <a:lnTo>
                          <a:pt x="0" y="65"/>
                        </a:lnTo>
                        <a:lnTo>
                          <a:pt x="27457" y="65"/>
                        </a:lnTo>
                        <a:close/>
                        <a:moveTo>
                          <a:pt x="13459" y="34197"/>
                        </a:moveTo>
                        <a:lnTo>
                          <a:pt x="25052" y="34197"/>
                        </a:lnTo>
                        <a:cubicBezTo>
                          <a:pt x="28727" y="34467"/>
                          <a:pt x="32374" y="33379"/>
                          <a:pt x="35301" y="31140"/>
                        </a:cubicBezTo>
                        <a:cubicBezTo>
                          <a:pt x="37722" y="28818"/>
                          <a:pt x="38990" y="25543"/>
                          <a:pt x="38766" y="22196"/>
                        </a:cubicBezTo>
                        <a:cubicBezTo>
                          <a:pt x="38766" y="14577"/>
                          <a:pt x="34338" y="10767"/>
                          <a:pt x="25483" y="10767"/>
                        </a:cubicBezTo>
                        <a:lnTo>
                          <a:pt x="13459" y="10767"/>
                        </a:lnTo>
                        <a:lnTo>
                          <a:pt x="13459" y="341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</p:grpSp>
          </p:grpSp>
          <p:sp>
            <p:nvSpPr>
              <p:cNvPr id="238" name="직사각형 237">
                <a:hlinkClick r:id="rId8" tooltip="문서 열기"/>
                <a:extLst>
                  <a:ext uri="{FF2B5EF4-FFF2-40B4-BE49-F238E27FC236}">
                    <a16:creationId xmlns:a16="http://schemas.microsoft.com/office/drawing/2014/main" id="{E9760C3A-A7DF-27A7-A880-CDA7D741BEF7}"/>
                  </a:ext>
                </a:extLst>
              </p:cNvPr>
              <p:cNvSpPr/>
              <p:nvPr/>
            </p:nvSpPr>
            <p:spPr>
              <a:xfrm>
                <a:off x="9624636" y="914326"/>
                <a:ext cx="2376000" cy="23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  <p:grpSp>
          <p:nvGrpSpPr>
            <p:cNvPr id="384" name="그룹 383">
              <a:extLst>
                <a:ext uri="{FF2B5EF4-FFF2-40B4-BE49-F238E27FC236}">
                  <a16:creationId xmlns:a16="http://schemas.microsoft.com/office/drawing/2014/main" id="{F4BFB613-BC23-4A5E-5534-D49DED1081C5}"/>
                </a:ext>
              </a:extLst>
            </p:cNvPr>
            <p:cNvGrpSpPr/>
            <p:nvPr/>
          </p:nvGrpSpPr>
          <p:grpSpPr>
            <a:xfrm>
              <a:off x="9624636" y="538432"/>
              <a:ext cx="2376000" cy="234000"/>
              <a:chOff x="9624636" y="494459"/>
              <a:chExt cx="2376000" cy="234000"/>
            </a:xfrm>
          </p:grpSpPr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32B67996-1C99-5CCE-CFC8-ABDE0CE770A4}"/>
                  </a:ext>
                </a:extLst>
              </p:cNvPr>
              <p:cNvGrpSpPr/>
              <p:nvPr/>
            </p:nvGrpSpPr>
            <p:grpSpPr>
              <a:xfrm>
                <a:off x="9624636" y="494459"/>
                <a:ext cx="2375276" cy="234000"/>
                <a:chOff x="9698771" y="973255"/>
                <a:chExt cx="2375276" cy="234000"/>
              </a:xfrm>
            </p:grpSpPr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2F93F6B-40E4-179E-0253-000A4773B98E}"/>
                    </a:ext>
                  </a:extLst>
                </p:cNvPr>
                <p:cNvSpPr txBox="1"/>
                <p:nvPr/>
              </p:nvSpPr>
              <p:spPr>
                <a:xfrm>
                  <a:off x="10004570" y="1053367"/>
                  <a:ext cx="206947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난무 스킬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청룡진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.pptx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B08231C0-C0D7-5B67-58BB-06111EBF7F5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698771" y="973255"/>
                  <a:ext cx="251550" cy="234000"/>
                  <a:chOff x="1617277" y="4698298"/>
                  <a:chExt cx="243882" cy="226868"/>
                </a:xfrm>
              </p:grpSpPr>
              <p:sp>
                <p:nvSpPr>
                  <p:cNvPr id="308" name="자유형: 도형 307">
                    <a:extLst>
                      <a:ext uri="{FF2B5EF4-FFF2-40B4-BE49-F238E27FC236}">
                        <a16:creationId xmlns:a16="http://schemas.microsoft.com/office/drawing/2014/main" id="{ED98F6D7-970B-04D5-D418-7306114A8B2D}"/>
                      </a:ext>
                    </a:extLst>
                  </p:cNvPr>
                  <p:cNvSpPr/>
                  <p:nvPr/>
                </p:nvSpPr>
                <p:spPr>
                  <a:xfrm>
                    <a:off x="1634292" y="4698298"/>
                    <a:ext cx="130448" cy="124777"/>
                  </a:xfrm>
                  <a:custGeom>
                    <a:avLst/>
                    <a:gdLst>
                      <a:gd name="connsiteX0" fmla="*/ 130449 w 130448"/>
                      <a:gd name="connsiteY0" fmla="*/ 124777 h 124777"/>
                      <a:gd name="connsiteX1" fmla="*/ 113434 w 130448"/>
                      <a:gd name="connsiteY1" fmla="*/ 0 h 124777"/>
                      <a:gd name="connsiteX2" fmla="*/ 112164 w 130448"/>
                      <a:gd name="connsiteY2" fmla="*/ 0 h 124777"/>
                      <a:gd name="connsiteX3" fmla="*/ 0 w 130448"/>
                      <a:gd name="connsiteY3" fmla="*/ 112163 h 124777"/>
                      <a:gd name="connsiteX4" fmla="*/ 0 w 130448"/>
                      <a:gd name="connsiteY4" fmla="*/ 113434 h 124777"/>
                      <a:gd name="connsiteX5" fmla="*/ 130449 w 130448"/>
                      <a:gd name="connsiteY5" fmla="*/ 124777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0448" h="124777">
                        <a:moveTo>
                          <a:pt x="130449" y="124777"/>
                        </a:moveTo>
                        <a:lnTo>
                          <a:pt x="113434" y="0"/>
                        </a:lnTo>
                        <a:lnTo>
                          <a:pt x="112164" y="0"/>
                        </a:lnTo>
                        <a:cubicBezTo>
                          <a:pt x="50292" y="181"/>
                          <a:pt x="181" y="50292"/>
                          <a:pt x="0" y="112163"/>
                        </a:cubicBezTo>
                        <a:lnTo>
                          <a:pt x="0" y="113434"/>
                        </a:lnTo>
                        <a:lnTo>
                          <a:pt x="130449" y="124777"/>
                        </a:lnTo>
                        <a:close/>
                      </a:path>
                    </a:pathLst>
                  </a:custGeom>
                  <a:solidFill>
                    <a:srgbClr val="ED6C47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09" name="자유형: 도형 308">
                    <a:extLst>
                      <a:ext uri="{FF2B5EF4-FFF2-40B4-BE49-F238E27FC236}">
                        <a16:creationId xmlns:a16="http://schemas.microsoft.com/office/drawing/2014/main" id="{D74A4B0E-14D2-3434-DEEE-E1655769B0F3}"/>
                      </a:ext>
                    </a:extLst>
                  </p:cNvPr>
                  <p:cNvSpPr/>
                  <p:nvPr/>
                </p:nvSpPr>
                <p:spPr>
                  <a:xfrm>
                    <a:off x="1747725" y="4698298"/>
                    <a:ext cx="113433" cy="136120"/>
                  </a:xfrm>
                  <a:custGeom>
                    <a:avLst/>
                    <a:gdLst>
                      <a:gd name="connsiteX0" fmla="*/ 1270 w 113433"/>
                      <a:gd name="connsiteY0" fmla="*/ 0 h 136120"/>
                      <a:gd name="connsiteX1" fmla="*/ 0 w 113433"/>
                      <a:gd name="connsiteY1" fmla="*/ 0 h 136120"/>
                      <a:gd name="connsiteX2" fmla="*/ 0 w 113433"/>
                      <a:gd name="connsiteY2" fmla="*/ 113434 h 136120"/>
                      <a:gd name="connsiteX3" fmla="*/ 56717 w 113433"/>
                      <a:gd name="connsiteY3" fmla="*/ 136121 h 136120"/>
                      <a:gd name="connsiteX4" fmla="*/ 113434 w 113433"/>
                      <a:gd name="connsiteY4" fmla="*/ 113434 h 136120"/>
                      <a:gd name="connsiteX5" fmla="*/ 113434 w 113433"/>
                      <a:gd name="connsiteY5" fmla="*/ 112163 h 136120"/>
                      <a:gd name="connsiteX6" fmla="*/ 1270 w 113433"/>
                      <a:gd name="connsiteY6" fmla="*/ 0 h 136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3433" h="136120">
                        <a:moveTo>
                          <a:pt x="1270" y="0"/>
                        </a:moveTo>
                        <a:lnTo>
                          <a:pt x="0" y="0"/>
                        </a:lnTo>
                        <a:lnTo>
                          <a:pt x="0" y="113434"/>
                        </a:lnTo>
                        <a:lnTo>
                          <a:pt x="56717" y="136121"/>
                        </a:lnTo>
                        <a:lnTo>
                          <a:pt x="113434" y="113434"/>
                        </a:lnTo>
                        <a:lnTo>
                          <a:pt x="113434" y="112163"/>
                        </a:lnTo>
                        <a:cubicBezTo>
                          <a:pt x="113253" y="50292"/>
                          <a:pt x="63142" y="181"/>
                          <a:pt x="1270" y="0"/>
                        </a:cubicBezTo>
                        <a:close/>
                      </a:path>
                    </a:pathLst>
                  </a:custGeom>
                  <a:solidFill>
                    <a:srgbClr val="FF8F6B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 dirty="0"/>
                  </a:p>
                </p:txBody>
              </p:sp>
              <p:sp>
                <p:nvSpPr>
                  <p:cNvPr id="310" name="자유형: 도형 309">
                    <a:extLst>
                      <a:ext uri="{FF2B5EF4-FFF2-40B4-BE49-F238E27FC236}">
                        <a16:creationId xmlns:a16="http://schemas.microsoft.com/office/drawing/2014/main" id="{9768B179-79E3-7A76-E9C1-3A5A97A032DE}"/>
                      </a:ext>
                    </a:extLst>
                  </p:cNvPr>
                  <p:cNvSpPr/>
                  <p:nvPr/>
                </p:nvSpPr>
                <p:spPr>
                  <a:xfrm>
                    <a:off x="1634292" y="4811732"/>
                    <a:ext cx="226867" cy="113434"/>
                  </a:xfrm>
                  <a:custGeom>
                    <a:avLst/>
                    <a:gdLst>
                      <a:gd name="connsiteX0" fmla="*/ 226868 w 226867"/>
                      <a:gd name="connsiteY0" fmla="*/ 0 h 113434"/>
                      <a:gd name="connsiteX1" fmla="*/ 226868 w 226867"/>
                      <a:gd name="connsiteY1" fmla="*/ 1248 h 113434"/>
                      <a:gd name="connsiteX2" fmla="*/ 114681 w 226867"/>
                      <a:gd name="connsiteY2" fmla="*/ 113434 h 113434"/>
                      <a:gd name="connsiteX3" fmla="*/ 112186 w 226867"/>
                      <a:gd name="connsiteY3" fmla="*/ 113434 h 113434"/>
                      <a:gd name="connsiteX4" fmla="*/ 0 w 226867"/>
                      <a:gd name="connsiteY4" fmla="*/ 1248 h 113434"/>
                      <a:gd name="connsiteX5" fmla="*/ 0 w 226867"/>
                      <a:gd name="connsiteY5" fmla="*/ 0 h 113434"/>
                      <a:gd name="connsiteX6" fmla="*/ 226868 w 226867"/>
                      <a:gd name="connsiteY6" fmla="*/ 0 h 113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867" h="113434">
                        <a:moveTo>
                          <a:pt x="226868" y="0"/>
                        </a:moveTo>
                        <a:lnTo>
                          <a:pt x="226868" y="1248"/>
                        </a:lnTo>
                        <a:cubicBezTo>
                          <a:pt x="226690" y="63133"/>
                          <a:pt x="176567" y="113256"/>
                          <a:pt x="114681" y="113434"/>
                        </a:cubicBezTo>
                        <a:lnTo>
                          <a:pt x="112186" y="113434"/>
                        </a:lnTo>
                        <a:cubicBezTo>
                          <a:pt x="50301" y="113256"/>
                          <a:pt x="178" y="63133"/>
                          <a:pt x="0" y="1248"/>
                        </a:cubicBezTo>
                        <a:lnTo>
                          <a:pt x="0" y="0"/>
                        </a:lnTo>
                        <a:lnTo>
                          <a:pt x="226868" y="0"/>
                        </a:lnTo>
                        <a:close/>
                      </a:path>
                    </a:pathLst>
                  </a:custGeom>
                  <a:solidFill>
                    <a:srgbClr val="D35230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1" name="자유형: 도형 310">
                    <a:extLst>
                      <a:ext uri="{FF2B5EF4-FFF2-40B4-BE49-F238E27FC236}">
                        <a16:creationId xmlns:a16="http://schemas.microsoft.com/office/drawing/2014/main" id="{77DE6A31-5CB3-DDC6-8261-0C61FBA1F120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3671"/>
                    <a:ext cx="119105" cy="141792"/>
                  </a:xfrm>
                  <a:custGeom>
                    <a:avLst/>
                    <a:gdLst>
                      <a:gd name="connsiteX0" fmla="*/ 119106 w 119105"/>
                      <a:gd name="connsiteY0" fmla="*/ 10379 h 141792"/>
                      <a:gd name="connsiteX1" fmla="*/ 119106 w 119105"/>
                      <a:gd name="connsiteY1" fmla="*/ 131413 h 141792"/>
                      <a:gd name="connsiteX2" fmla="*/ 112640 w 119105"/>
                      <a:gd name="connsiteY2" fmla="*/ 140999 h 141792"/>
                      <a:gd name="connsiteX3" fmla="*/ 108726 w 119105"/>
                      <a:gd name="connsiteY3" fmla="*/ 141793 h 141792"/>
                      <a:gd name="connsiteX4" fmla="*/ 26771 w 119105"/>
                      <a:gd name="connsiteY4" fmla="*/ 141793 h 141792"/>
                      <a:gd name="connsiteX5" fmla="*/ 22233 w 119105"/>
                      <a:gd name="connsiteY5" fmla="*/ 136121 h 141792"/>
                      <a:gd name="connsiteX6" fmla="*/ 0 w 119105"/>
                      <a:gd name="connsiteY6" fmla="*/ 69308 h 141792"/>
                      <a:gd name="connsiteX7" fmla="*/ 0 w 119105"/>
                      <a:gd name="connsiteY7" fmla="*/ 66813 h 141792"/>
                      <a:gd name="connsiteX8" fmla="*/ 18263 w 119105"/>
                      <a:gd name="connsiteY8" fmla="*/ 5672 h 141792"/>
                      <a:gd name="connsiteX9" fmla="*/ 22233 w 119105"/>
                      <a:gd name="connsiteY9" fmla="*/ 0 h 141792"/>
                      <a:gd name="connsiteX10" fmla="*/ 108726 w 119105"/>
                      <a:gd name="connsiteY10" fmla="*/ 0 h 141792"/>
                      <a:gd name="connsiteX11" fmla="*/ 119106 w 119105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105" h="141792">
                        <a:moveTo>
                          <a:pt x="119106" y="10379"/>
                        </a:moveTo>
                        <a:lnTo>
                          <a:pt x="119106" y="131413"/>
                        </a:lnTo>
                        <a:cubicBezTo>
                          <a:pt x="119078" y="135619"/>
                          <a:pt x="116528" y="139397"/>
                          <a:pt x="112640" y="140999"/>
                        </a:cubicBezTo>
                        <a:cubicBezTo>
                          <a:pt x="111402" y="141522"/>
                          <a:pt x="110070" y="141793"/>
                          <a:pt x="108726" y="141793"/>
                        </a:cubicBezTo>
                        <a:lnTo>
                          <a:pt x="26771" y="141793"/>
                        </a:lnTo>
                        <a:cubicBezTo>
                          <a:pt x="25182" y="139977"/>
                          <a:pt x="23651" y="138049"/>
                          <a:pt x="22233" y="136121"/>
                        </a:cubicBezTo>
                        <a:cubicBezTo>
                          <a:pt x="7783" y="116845"/>
                          <a:pt x="-19" y="93398"/>
                          <a:pt x="0" y="69308"/>
                        </a:cubicBezTo>
                        <a:lnTo>
                          <a:pt x="0" y="66813"/>
                        </a:lnTo>
                        <a:cubicBezTo>
                          <a:pt x="-33" y="45083"/>
                          <a:pt x="6317" y="23823"/>
                          <a:pt x="18263" y="5672"/>
                        </a:cubicBezTo>
                        <a:cubicBezTo>
                          <a:pt x="19511" y="3743"/>
                          <a:pt x="20815" y="1815"/>
                          <a:pt x="22233" y="0"/>
                        </a:cubicBezTo>
                        <a:lnTo>
                          <a:pt x="108726" y="0"/>
                        </a:lnTo>
                        <a:cubicBezTo>
                          <a:pt x="114441" y="43"/>
                          <a:pt x="119062" y="4665"/>
                          <a:pt x="119106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2" name="자유형: 도형 311">
                    <a:extLst>
                      <a:ext uri="{FF2B5EF4-FFF2-40B4-BE49-F238E27FC236}">
                        <a16:creationId xmlns:a16="http://schemas.microsoft.com/office/drawing/2014/main" id="{6168F288-0BB6-0FAD-1199-516C21CDF877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4" cy="141792"/>
                  </a:xfrm>
                  <a:custGeom>
                    <a:avLst/>
                    <a:gdLst>
                      <a:gd name="connsiteX0" fmla="*/ 113434 w 113434"/>
                      <a:gd name="connsiteY0" fmla="*/ 10379 h 141792"/>
                      <a:gd name="connsiteX1" fmla="*/ 113434 w 113434"/>
                      <a:gd name="connsiteY1" fmla="*/ 131413 h 141792"/>
                      <a:gd name="connsiteX2" fmla="*/ 112640 w 113434"/>
                      <a:gd name="connsiteY2" fmla="*/ 135327 h 141792"/>
                      <a:gd name="connsiteX3" fmla="*/ 103055 w 113434"/>
                      <a:gd name="connsiteY3" fmla="*/ 141793 h 141792"/>
                      <a:gd name="connsiteX4" fmla="*/ 31932 w 113434"/>
                      <a:gd name="connsiteY4" fmla="*/ 141793 h 141792"/>
                      <a:gd name="connsiteX5" fmla="*/ 26771 w 113434"/>
                      <a:gd name="connsiteY5" fmla="*/ 136121 h 141792"/>
                      <a:gd name="connsiteX6" fmla="*/ 22233 w 113434"/>
                      <a:gd name="connsiteY6" fmla="*/ 130449 h 141792"/>
                      <a:gd name="connsiteX7" fmla="*/ 0 w 113434"/>
                      <a:gd name="connsiteY7" fmla="*/ 63636 h 141792"/>
                      <a:gd name="connsiteX8" fmla="*/ 0 w 113434"/>
                      <a:gd name="connsiteY8" fmla="*/ 61141 h 141792"/>
                      <a:gd name="connsiteX9" fmla="*/ 18263 w 113434"/>
                      <a:gd name="connsiteY9" fmla="*/ 0 h 141792"/>
                      <a:gd name="connsiteX10" fmla="*/ 103055 w 113434"/>
                      <a:gd name="connsiteY10" fmla="*/ 0 h 141792"/>
                      <a:gd name="connsiteX11" fmla="*/ 113434 w 113434"/>
                      <a:gd name="connsiteY11" fmla="*/ 10379 h 141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3434" h="141792">
                        <a:moveTo>
                          <a:pt x="113434" y="10379"/>
                        </a:moveTo>
                        <a:lnTo>
                          <a:pt x="113434" y="131413"/>
                        </a:lnTo>
                        <a:cubicBezTo>
                          <a:pt x="113434" y="132757"/>
                          <a:pt x="113163" y="134088"/>
                          <a:pt x="112640" y="135327"/>
                        </a:cubicBezTo>
                        <a:cubicBezTo>
                          <a:pt x="111038" y="139215"/>
                          <a:pt x="107260" y="141765"/>
                          <a:pt x="103055" y="141793"/>
                        </a:cubicBezTo>
                        <a:lnTo>
                          <a:pt x="31932" y="141793"/>
                        </a:lnTo>
                        <a:cubicBezTo>
                          <a:pt x="30137" y="139971"/>
                          <a:pt x="28415" y="138078"/>
                          <a:pt x="26771" y="136121"/>
                        </a:cubicBezTo>
                        <a:cubicBezTo>
                          <a:pt x="25182" y="134306"/>
                          <a:pt x="23651" y="132377"/>
                          <a:pt x="22233" y="130449"/>
                        </a:cubicBezTo>
                        <a:cubicBezTo>
                          <a:pt x="7783" y="111173"/>
                          <a:pt x="-19" y="87727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3" name="자유형: 도형 312">
                    <a:extLst>
                      <a:ext uri="{FF2B5EF4-FFF2-40B4-BE49-F238E27FC236}">
                        <a16:creationId xmlns:a16="http://schemas.microsoft.com/office/drawing/2014/main" id="{B289E94C-540C-0A46-9AC2-944A76C177DF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13433" cy="130448"/>
                  </a:xfrm>
                  <a:custGeom>
                    <a:avLst/>
                    <a:gdLst>
                      <a:gd name="connsiteX0" fmla="*/ 113434 w 113433"/>
                      <a:gd name="connsiteY0" fmla="*/ 10379 h 130448"/>
                      <a:gd name="connsiteX1" fmla="*/ 113434 w 113433"/>
                      <a:gd name="connsiteY1" fmla="*/ 120070 h 130448"/>
                      <a:gd name="connsiteX2" fmla="*/ 103055 w 113433"/>
                      <a:gd name="connsiteY2" fmla="*/ 130449 h 130448"/>
                      <a:gd name="connsiteX3" fmla="*/ 22233 w 113433"/>
                      <a:gd name="connsiteY3" fmla="*/ 130449 h 130448"/>
                      <a:gd name="connsiteX4" fmla="*/ 0 w 113433"/>
                      <a:gd name="connsiteY4" fmla="*/ 63636 h 130448"/>
                      <a:gd name="connsiteX5" fmla="*/ 0 w 113433"/>
                      <a:gd name="connsiteY5" fmla="*/ 61141 h 130448"/>
                      <a:gd name="connsiteX6" fmla="*/ 18263 w 113433"/>
                      <a:gd name="connsiteY6" fmla="*/ 0 h 130448"/>
                      <a:gd name="connsiteX7" fmla="*/ 103055 w 113433"/>
                      <a:gd name="connsiteY7" fmla="*/ 0 h 130448"/>
                      <a:gd name="connsiteX8" fmla="*/ 113434 w 113433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3433" h="130448">
                        <a:moveTo>
                          <a:pt x="113434" y="10379"/>
                        </a:moveTo>
                        <a:lnTo>
                          <a:pt x="113434" y="120070"/>
                        </a:lnTo>
                        <a:cubicBezTo>
                          <a:pt x="113391" y="125785"/>
                          <a:pt x="108769" y="130406"/>
                          <a:pt x="103055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103055" y="0"/>
                        </a:lnTo>
                        <a:cubicBezTo>
                          <a:pt x="108769" y="43"/>
                          <a:pt x="113391" y="4665"/>
                          <a:pt x="113434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4" name="자유형: 도형 313">
                    <a:extLst>
                      <a:ext uri="{FF2B5EF4-FFF2-40B4-BE49-F238E27FC236}">
                        <a16:creationId xmlns:a16="http://schemas.microsoft.com/office/drawing/2014/main" id="{233DE539-0CBE-F2D7-D8B8-47F8CC8FC192}"/>
                      </a:ext>
                    </a:extLst>
                  </p:cNvPr>
                  <p:cNvSpPr/>
                  <p:nvPr/>
                </p:nvSpPr>
                <p:spPr>
                  <a:xfrm>
                    <a:off x="1634291" y="4749343"/>
                    <a:ext cx="107762" cy="130448"/>
                  </a:xfrm>
                  <a:custGeom>
                    <a:avLst/>
                    <a:gdLst>
                      <a:gd name="connsiteX0" fmla="*/ 107762 w 107762"/>
                      <a:gd name="connsiteY0" fmla="*/ 10379 h 130448"/>
                      <a:gd name="connsiteX1" fmla="*/ 107762 w 107762"/>
                      <a:gd name="connsiteY1" fmla="*/ 120070 h 130448"/>
                      <a:gd name="connsiteX2" fmla="*/ 97383 w 107762"/>
                      <a:gd name="connsiteY2" fmla="*/ 130449 h 130448"/>
                      <a:gd name="connsiteX3" fmla="*/ 22233 w 107762"/>
                      <a:gd name="connsiteY3" fmla="*/ 130449 h 130448"/>
                      <a:gd name="connsiteX4" fmla="*/ 0 w 107762"/>
                      <a:gd name="connsiteY4" fmla="*/ 63636 h 130448"/>
                      <a:gd name="connsiteX5" fmla="*/ 0 w 107762"/>
                      <a:gd name="connsiteY5" fmla="*/ 61141 h 130448"/>
                      <a:gd name="connsiteX6" fmla="*/ 18263 w 107762"/>
                      <a:gd name="connsiteY6" fmla="*/ 0 h 130448"/>
                      <a:gd name="connsiteX7" fmla="*/ 97383 w 107762"/>
                      <a:gd name="connsiteY7" fmla="*/ 0 h 130448"/>
                      <a:gd name="connsiteX8" fmla="*/ 107762 w 107762"/>
                      <a:gd name="connsiteY8" fmla="*/ 10379 h 130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7762" h="130448">
                        <a:moveTo>
                          <a:pt x="107762" y="10379"/>
                        </a:moveTo>
                        <a:lnTo>
                          <a:pt x="107762" y="120070"/>
                        </a:lnTo>
                        <a:cubicBezTo>
                          <a:pt x="107719" y="125785"/>
                          <a:pt x="103097" y="130406"/>
                          <a:pt x="97383" y="130449"/>
                        </a:cubicBezTo>
                        <a:lnTo>
                          <a:pt x="22233" y="130449"/>
                        </a:lnTo>
                        <a:cubicBezTo>
                          <a:pt x="7783" y="111173"/>
                          <a:pt x="-19" y="87728"/>
                          <a:pt x="0" y="63636"/>
                        </a:cubicBezTo>
                        <a:lnTo>
                          <a:pt x="0" y="61141"/>
                        </a:lnTo>
                        <a:cubicBezTo>
                          <a:pt x="-33" y="39412"/>
                          <a:pt x="6317" y="18151"/>
                          <a:pt x="18263" y="0"/>
                        </a:cubicBezTo>
                        <a:lnTo>
                          <a:pt x="97383" y="0"/>
                        </a:lnTo>
                        <a:cubicBezTo>
                          <a:pt x="103097" y="43"/>
                          <a:pt x="107719" y="4665"/>
                          <a:pt x="107762" y="10379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CA47896-13C7-F952-B30D-DF17D3F238D9}"/>
                      </a:ext>
                    </a:extLst>
                  </p:cNvPr>
                  <p:cNvSpPr/>
                  <p:nvPr/>
                </p:nvSpPr>
                <p:spPr>
                  <a:xfrm>
                    <a:off x="1617277" y="4749343"/>
                    <a:ext cx="124777" cy="124777"/>
                  </a:xfrm>
                  <a:custGeom>
                    <a:avLst/>
                    <a:gdLst>
                      <a:gd name="connsiteX0" fmla="*/ 10396 w 124777"/>
                      <a:gd name="connsiteY0" fmla="*/ 0 h 124777"/>
                      <a:gd name="connsiteX1" fmla="*/ 114381 w 124777"/>
                      <a:gd name="connsiteY1" fmla="*/ 0 h 124777"/>
                      <a:gd name="connsiteX2" fmla="*/ 124777 w 124777"/>
                      <a:gd name="connsiteY2" fmla="*/ 10396 h 124777"/>
                      <a:gd name="connsiteX3" fmla="*/ 124777 w 124777"/>
                      <a:gd name="connsiteY3" fmla="*/ 114382 h 124777"/>
                      <a:gd name="connsiteX4" fmla="*/ 114381 w 124777"/>
                      <a:gd name="connsiteY4" fmla="*/ 124777 h 124777"/>
                      <a:gd name="connsiteX5" fmla="*/ 10396 w 124777"/>
                      <a:gd name="connsiteY5" fmla="*/ 124777 h 124777"/>
                      <a:gd name="connsiteX6" fmla="*/ 0 w 124777"/>
                      <a:gd name="connsiteY6" fmla="*/ 114382 h 124777"/>
                      <a:gd name="connsiteX7" fmla="*/ 0 w 124777"/>
                      <a:gd name="connsiteY7" fmla="*/ 10396 h 124777"/>
                      <a:gd name="connsiteX8" fmla="*/ 10396 w 124777"/>
                      <a:gd name="connsiteY8" fmla="*/ 0 h 124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4777" h="124777">
                        <a:moveTo>
                          <a:pt x="10396" y="0"/>
                        </a:moveTo>
                        <a:lnTo>
                          <a:pt x="114381" y="0"/>
                        </a:lnTo>
                        <a:cubicBezTo>
                          <a:pt x="120123" y="0"/>
                          <a:pt x="124777" y="4655"/>
                          <a:pt x="124777" y="10396"/>
                        </a:cubicBezTo>
                        <a:lnTo>
                          <a:pt x="124777" y="114382"/>
                        </a:lnTo>
                        <a:cubicBezTo>
                          <a:pt x="124777" y="120123"/>
                          <a:pt x="120122" y="124777"/>
                          <a:pt x="114381" y="124777"/>
                        </a:cubicBezTo>
                        <a:lnTo>
                          <a:pt x="10396" y="124777"/>
                        </a:lnTo>
                        <a:cubicBezTo>
                          <a:pt x="4655" y="124777"/>
                          <a:pt x="0" y="120123"/>
                          <a:pt x="0" y="114382"/>
                        </a:cubicBezTo>
                        <a:lnTo>
                          <a:pt x="0" y="10396"/>
                        </a:lnTo>
                        <a:cubicBezTo>
                          <a:pt x="0" y="4655"/>
                          <a:pt x="4655" y="0"/>
                          <a:pt x="10396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CA4C28"/>
                      </a:gs>
                      <a:gs pos="50000">
                        <a:srgbClr val="C5401E"/>
                      </a:gs>
                      <a:gs pos="100000">
                        <a:srgbClr val="B62F14"/>
                      </a:gs>
                    </a:gsLst>
                    <a:lin ang="3599918" scaled="1"/>
                  </a:gra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259FD9-956B-AD04-F6D8-AD1C4464A5C8}"/>
                      </a:ext>
                    </a:extLst>
                  </p:cNvPr>
                  <p:cNvSpPr/>
                  <p:nvPr/>
                </p:nvSpPr>
                <p:spPr>
                  <a:xfrm>
                    <a:off x="1653343" y="4777007"/>
                    <a:ext cx="53019" cy="69203"/>
                  </a:xfrm>
                  <a:custGeom>
                    <a:avLst/>
                    <a:gdLst>
                      <a:gd name="connsiteX0" fmla="*/ 27457 w 53019"/>
                      <a:gd name="connsiteY0" fmla="*/ 65 h 69203"/>
                      <a:gd name="connsiteX1" fmla="*/ 46389 w 53019"/>
                      <a:gd name="connsiteY1" fmla="*/ 5612 h 69203"/>
                      <a:gd name="connsiteX2" fmla="*/ 52979 w 53019"/>
                      <a:gd name="connsiteY2" fmla="*/ 21680 h 69203"/>
                      <a:gd name="connsiteX3" fmla="*/ 49729 w 53019"/>
                      <a:gd name="connsiteY3" fmla="*/ 33687 h 69203"/>
                      <a:gd name="connsiteX4" fmla="*/ 40502 w 53019"/>
                      <a:gd name="connsiteY4" fmla="*/ 41843 h 69203"/>
                      <a:gd name="connsiteX5" fmla="*/ 26623 w 53019"/>
                      <a:gd name="connsiteY5" fmla="*/ 44758 h 69203"/>
                      <a:gd name="connsiteX6" fmla="*/ 13470 w 53019"/>
                      <a:gd name="connsiteY6" fmla="*/ 44758 h 69203"/>
                      <a:gd name="connsiteX7" fmla="*/ 13470 w 53019"/>
                      <a:gd name="connsiteY7" fmla="*/ 69203 h 69203"/>
                      <a:gd name="connsiteX8" fmla="*/ 0 w 53019"/>
                      <a:gd name="connsiteY8" fmla="*/ 69203 h 69203"/>
                      <a:gd name="connsiteX9" fmla="*/ 0 w 53019"/>
                      <a:gd name="connsiteY9" fmla="*/ 65 h 69203"/>
                      <a:gd name="connsiteX10" fmla="*/ 27457 w 53019"/>
                      <a:gd name="connsiteY10" fmla="*/ 65 h 69203"/>
                      <a:gd name="connsiteX11" fmla="*/ 13459 w 53019"/>
                      <a:gd name="connsiteY11" fmla="*/ 34197 h 69203"/>
                      <a:gd name="connsiteX12" fmla="*/ 25052 w 53019"/>
                      <a:gd name="connsiteY12" fmla="*/ 34197 h 69203"/>
                      <a:gd name="connsiteX13" fmla="*/ 35301 w 53019"/>
                      <a:gd name="connsiteY13" fmla="*/ 31140 h 69203"/>
                      <a:gd name="connsiteX14" fmla="*/ 38766 w 53019"/>
                      <a:gd name="connsiteY14" fmla="*/ 22196 h 69203"/>
                      <a:gd name="connsiteX15" fmla="*/ 25483 w 53019"/>
                      <a:gd name="connsiteY15" fmla="*/ 10767 h 69203"/>
                      <a:gd name="connsiteX16" fmla="*/ 13459 w 53019"/>
                      <a:gd name="connsiteY16" fmla="*/ 10767 h 69203"/>
                      <a:gd name="connsiteX17" fmla="*/ 13459 w 53019"/>
                      <a:gd name="connsiteY17" fmla="*/ 34197 h 69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3019" h="69203">
                        <a:moveTo>
                          <a:pt x="27457" y="65"/>
                        </a:moveTo>
                        <a:cubicBezTo>
                          <a:pt x="34226" y="-392"/>
                          <a:pt x="40937" y="1574"/>
                          <a:pt x="46389" y="5612"/>
                        </a:cubicBezTo>
                        <a:cubicBezTo>
                          <a:pt x="50936" y="9672"/>
                          <a:pt x="53366" y="15596"/>
                          <a:pt x="52979" y="21680"/>
                        </a:cubicBezTo>
                        <a:cubicBezTo>
                          <a:pt x="53054" y="25909"/>
                          <a:pt x="51927" y="30072"/>
                          <a:pt x="49729" y="33687"/>
                        </a:cubicBezTo>
                        <a:cubicBezTo>
                          <a:pt x="47505" y="37239"/>
                          <a:pt x="44300" y="40071"/>
                          <a:pt x="40502" y="41843"/>
                        </a:cubicBezTo>
                        <a:cubicBezTo>
                          <a:pt x="36159" y="43862"/>
                          <a:pt x="31411" y="44860"/>
                          <a:pt x="26623" y="44758"/>
                        </a:cubicBezTo>
                        <a:lnTo>
                          <a:pt x="13470" y="44758"/>
                        </a:lnTo>
                        <a:lnTo>
                          <a:pt x="13470" y="69203"/>
                        </a:lnTo>
                        <a:lnTo>
                          <a:pt x="0" y="69203"/>
                        </a:lnTo>
                        <a:lnTo>
                          <a:pt x="0" y="65"/>
                        </a:lnTo>
                        <a:lnTo>
                          <a:pt x="27457" y="65"/>
                        </a:lnTo>
                        <a:close/>
                        <a:moveTo>
                          <a:pt x="13459" y="34197"/>
                        </a:moveTo>
                        <a:lnTo>
                          <a:pt x="25052" y="34197"/>
                        </a:lnTo>
                        <a:cubicBezTo>
                          <a:pt x="28727" y="34467"/>
                          <a:pt x="32374" y="33379"/>
                          <a:pt x="35301" y="31140"/>
                        </a:cubicBezTo>
                        <a:cubicBezTo>
                          <a:pt x="37722" y="28818"/>
                          <a:pt x="38990" y="25543"/>
                          <a:pt x="38766" y="22196"/>
                        </a:cubicBezTo>
                        <a:cubicBezTo>
                          <a:pt x="38766" y="14577"/>
                          <a:pt x="34338" y="10767"/>
                          <a:pt x="25483" y="10767"/>
                        </a:cubicBezTo>
                        <a:lnTo>
                          <a:pt x="13459" y="10767"/>
                        </a:lnTo>
                        <a:lnTo>
                          <a:pt x="13459" y="341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2400"/>
                  </a:p>
                </p:txBody>
              </p:sp>
            </p:grpSp>
          </p:grpSp>
          <p:sp>
            <p:nvSpPr>
              <p:cNvPr id="227" name="직사각형 226">
                <a:hlinkClick r:id="rId9" tooltip="문서 열기"/>
                <a:extLst>
                  <a:ext uri="{FF2B5EF4-FFF2-40B4-BE49-F238E27FC236}">
                    <a16:creationId xmlns:a16="http://schemas.microsoft.com/office/drawing/2014/main" id="{6B1166B0-2FC9-BE46-EBE7-69B1021A0251}"/>
                  </a:ext>
                </a:extLst>
              </p:cNvPr>
              <p:cNvSpPr/>
              <p:nvPr/>
            </p:nvSpPr>
            <p:spPr>
              <a:xfrm>
                <a:off x="9624636" y="494459"/>
                <a:ext cx="2376000" cy="23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E268E7D6-95AC-2C8B-0026-B618BBD5FA01}"/>
              </a:ext>
            </a:extLst>
          </p:cNvPr>
          <p:cNvGrpSpPr/>
          <p:nvPr/>
        </p:nvGrpSpPr>
        <p:grpSpPr>
          <a:xfrm>
            <a:off x="6162515" y="538432"/>
            <a:ext cx="3127084" cy="234000"/>
            <a:chOff x="6344418" y="494459"/>
            <a:chExt cx="3127084" cy="234000"/>
          </a:xfrm>
        </p:grpSpPr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D0082C1-3020-0102-A28A-5475498D675C}"/>
                </a:ext>
              </a:extLst>
            </p:cNvPr>
            <p:cNvGrpSpPr/>
            <p:nvPr/>
          </p:nvGrpSpPr>
          <p:grpSpPr>
            <a:xfrm>
              <a:off x="6344418" y="494459"/>
              <a:ext cx="3127084" cy="234000"/>
              <a:chOff x="6418553" y="973255"/>
              <a:chExt cx="3127084" cy="234000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2FFE6F9-5159-F2B2-E639-BC938D0135DF}"/>
                  </a:ext>
                </a:extLst>
              </p:cNvPr>
              <p:cNvSpPr txBox="1"/>
              <p:nvPr/>
            </p:nvSpPr>
            <p:spPr>
              <a:xfrm>
                <a:off x="6724352" y="1053367"/>
                <a:ext cx="282128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[1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 각성기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연가창식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은하유성탄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7211875F-94B7-3EE5-3080-E35DEFFC79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18553" y="973255"/>
                <a:ext cx="251550" cy="234000"/>
                <a:chOff x="1617277" y="4698298"/>
                <a:chExt cx="243882" cy="226868"/>
              </a:xfrm>
            </p:grpSpPr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EA90610D-C6F9-75DB-B7B4-9FD493D645E6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15A1FA3B-DF74-CF73-A623-847D61B1B480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F2819342-1B98-38EA-79B1-96DFEA680F2F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67" name="자유형: 도형 266">
                  <a:extLst>
                    <a:ext uri="{FF2B5EF4-FFF2-40B4-BE49-F238E27FC236}">
                      <a16:creationId xmlns:a16="http://schemas.microsoft.com/office/drawing/2014/main" id="{BEA15CF6-25DE-FA86-9D9C-9C84705BCF10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68" name="자유형: 도형 267">
                  <a:extLst>
                    <a:ext uri="{FF2B5EF4-FFF2-40B4-BE49-F238E27FC236}">
                      <a16:creationId xmlns:a16="http://schemas.microsoft.com/office/drawing/2014/main" id="{A69AF596-C69F-B060-7A91-89BF71DDF0ED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0" name="자유형: 도형 279">
                  <a:extLst>
                    <a:ext uri="{FF2B5EF4-FFF2-40B4-BE49-F238E27FC236}">
                      <a16:creationId xmlns:a16="http://schemas.microsoft.com/office/drawing/2014/main" id="{92498A27-C6DB-5857-3383-986FB1F569E5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1" name="자유형: 도형 280">
                  <a:extLst>
                    <a:ext uri="{FF2B5EF4-FFF2-40B4-BE49-F238E27FC236}">
                      <a16:creationId xmlns:a16="http://schemas.microsoft.com/office/drawing/2014/main" id="{E585B0E3-AB55-92C1-6ACF-D236EDD60FA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2" name="자유형: 도형 281">
                  <a:extLst>
                    <a:ext uri="{FF2B5EF4-FFF2-40B4-BE49-F238E27FC236}">
                      <a16:creationId xmlns:a16="http://schemas.microsoft.com/office/drawing/2014/main" id="{1F6D1C5F-B6D2-B01F-9A46-73413171D4E6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7455F894-D835-44FF-82F5-8843CB3C5EE7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</p:grpSp>
        <p:sp>
          <p:nvSpPr>
            <p:cNvPr id="204" name="직사각형 203">
              <a:hlinkClick r:id="rId10" tooltip="문서 열기"/>
              <a:extLst>
                <a:ext uri="{FF2B5EF4-FFF2-40B4-BE49-F238E27FC236}">
                  <a16:creationId xmlns:a16="http://schemas.microsoft.com/office/drawing/2014/main" id="{B507D4F1-537B-E6DE-488E-C13F37546385}"/>
                </a:ext>
              </a:extLst>
            </p:cNvPr>
            <p:cNvSpPr/>
            <p:nvPr/>
          </p:nvSpPr>
          <p:spPr>
            <a:xfrm>
              <a:off x="6344418" y="494459"/>
              <a:ext cx="3127084" cy="23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A0A3272D-1BA2-95EC-826E-5E571D73EEA9}"/>
              </a:ext>
            </a:extLst>
          </p:cNvPr>
          <p:cNvGrpSpPr/>
          <p:nvPr/>
        </p:nvGrpSpPr>
        <p:grpSpPr>
          <a:xfrm>
            <a:off x="6162515" y="988442"/>
            <a:ext cx="3128400" cy="234000"/>
            <a:chOff x="6344418" y="914326"/>
            <a:chExt cx="3128400" cy="234000"/>
          </a:xfrm>
        </p:grpSpPr>
        <p:grpSp>
          <p:nvGrpSpPr>
            <p:cNvPr id="379" name="그룹 378">
              <a:extLst>
                <a:ext uri="{FF2B5EF4-FFF2-40B4-BE49-F238E27FC236}">
                  <a16:creationId xmlns:a16="http://schemas.microsoft.com/office/drawing/2014/main" id="{C7E9A47A-CA7B-F1CC-D85B-52EF65FB421C}"/>
                </a:ext>
              </a:extLst>
            </p:cNvPr>
            <p:cNvGrpSpPr/>
            <p:nvPr/>
          </p:nvGrpSpPr>
          <p:grpSpPr>
            <a:xfrm>
              <a:off x="6344418" y="914326"/>
              <a:ext cx="3127084" cy="234000"/>
              <a:chOff x="6418553" y="1316292"/>
              <a:chExt cx="3127084" cy="23400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8E32A9E-2FD7-1F68-4961-91C5FBD0ED04}"/>
                  </a:ext>
                </a:extLst>
              </p:cNvPr>
              <p:cNvSpPr txBox="1"/>
              <p:nvPr/>
            </p:nvSpPr>
            <p:spPr>
              <a:xfrm>
                <a:off x="6705116" y="1396404"/>
                <a:ext cx="28405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[2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 각성기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연가창식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적룡질풍격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7" name="그룹 296">
                <a:extLst>
                  <a:ext uri="{FF2B5EF4-FFF2-40B4-BE49-F238E27FC236}">
                    <a16:creationId xmlns:a16="http://schemas.microsoft.com/office/drawing/2014/main" id="{AF209BFC-128A-0645-E5E5-11C6F71651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18553" y="1316292"/>
                <a:ext cx="251550" cy="234000"/>
                <a:chOff x="1617277" y="4698298"/>
                <a:chExt cx="243882" cy="226868"/>
              </a:xfrm>
            </p:grpSpPr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104E76DC-301C-39C3-D985-7CB0F15331F9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00FF3C46-B11F-E650-4B08-9C224ACF828E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922EF151-ACC7-5D97-7C57-8C38559A1BA2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1" name="자유형: 도형 300">
                  <a:extLst>
                    <a:ext uri="{FF2B5EF4-FFF2-40B4-BE49-F238E27FC236}">
                      <a16:creationId xmlns:a16="http://schemas.microsoft.com/office/drawing/2014/main" id="{FB0AD7C3-6AC7-954B-15D1-5BD25298123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2" name="자유형: 도형 301">
                  <a:extLst>
                    <a:ext uri="{FF2B5EF4-FFF2-40B4-BE49-F238E27FC236}">
                      <a16:creationId xmlns:a16="http://schemas.microsoft.com/office/drawing/2014/main" id="{96CFFB0A-DF54-4765-EC58-951F95D37AB2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3" name="자유형: 도형 302">
                  <a:extLst>
                    <a:ext uri="{FF2B5EF4-FFF2-40B4-BE49-F238E27FC236}">
                      <a16:creationId xmlns:a16="http://schemas.microsoft.com/office/drawing/2014/main" id="{CF6D209C-98EF-5318-65B4-36E0F7EB118E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4" name="자유형: 도형 303">
                  <a:extLst>
                    <a:ext uri="{FF2B5EF4-FFF2-40B4-BE49-F238E27FC236}">
                      <a16:creationId xmlns:a16="http://schemas.microsoft.com/office/drawing/2014/main" id="{6778F420-E254-1A2A-D247-63CAAC0458AD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5" name="자유형: 도형 304">
                  <a:extLst>
                    <a:ext uri="{FF2B5EF4-FFF2-40B4-BE49-F238E27FC236}">
                      <a16:creationId xmlns:a16="http://schemas.microsoft.com/office/drawing/2014/main" id="{36B1CE5E-45C9-1460-5542-F41038FF3781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306" name="자유형: 도형 305">
                  <a:extLst>
                    <a:ext uri="{FF2B5EF4-FFF2-40B4-BE49-F238E27FC236}">
                      <a16:creationId xmlns:a16="http://schemas.microsoft.com/office/drawing/2014/main" id="{B8BDE56E-0236-DF53-5764-A804F40DF2E5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/>
                </a:p>
              </p:txBody>
            </p:sp>
          </p:grpSp>
        </p:grpSp>
        <p:sp>
          <p:nvSpPr>
            <p:cNvPr id="222" name="직사각형 221">
              <a:hlinkClick r:id="rId11" tooltip="문서 열기"/>
              <a:extLst>
                <a:ext uri="{FF2B5EF4-FFF2-40B4-BE49-F238E27FC236}">
                  <a16:creationId xmlns:a16="http://schemas.microsoft.com/office/drawing/2014/main" id="{0DEB263D-9FB9-3920-77F9-01C3D2F6CEC1}"/>
                </a:ext>
              </a:extLst>
            </p:cNvPr>
            <p:cNvSpPr/>
            <p:nvPr/>
          </p:nvSpPr>
          <p:spPr>
            <a:xfrm>
              <a:off x="6344418" y="914326"/>
              <a:ext cx="3128400" cy="23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50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216245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수집형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RPG 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8E7D2-655A-2CDE-C16D-73EE52FCB1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DDFC38B-DB2E-FF4D-0290-B675D139E2A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8C6213-6D5F-738B-2064-A6161358FBF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A39751A-571A-0FBB-A30A-71FD36161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D90F-FCD6-801F-FE7A-875499A24F3E}"/>
              </a:ext>
            </a:extLst>
          </p:cNvPr>
          <p:cNvGrpSpPr/>
          <p:nvPr/>
        </p:nvGrpSpPr>
        <p:grpSpPr>
          <a:xfrm>
            <a:off x="10701908" y="538432"/>
            <a:ext cx="1298004" cy="234048"/>
            <a:chOff x="10635418" y="494459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10635418" y="494459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16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10635418" y="494460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216084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수집형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RPG 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046CA3D-9218-FBAE-CDEB-4F122BD89B7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522B05-A3B3-6C9E-3226-EE507A0F449A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6FE0DBC-9A2E-51FF-4632-E5B76ED4762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DCAE095-D767-43D6-1090-F329049749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284971E-58C8-2D80-4967-FB1593241491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A2367E-2062-B076-4E2C-CE2472D8E3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D3C60B-5A43-B6E1-1960-D8A8618993C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A956EE4-CAD9-896C-F782-FD8A6EA01F6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8FB88A1-3937-0E56-9B7C-01D56CEAA475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480BAFD-A8F1-65E9-0089-820244F58D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09A017B-BDEF-D87E-8413-4F6C9BAF544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4ABF6-1463-6E7D-16EE-0759B0E7ED9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FC3221-2EC7-2268-A90F-3E31C53EBA9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A53A6C6-294A-EAC0-89EB-1DEECE52F6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F8A7D8-E768-07F4-2DCC-E424BC76C91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0C6AF09-CFB5-AF89-0CAB-06A99B3AA7F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21A87B9-0D68-0A97-5968-C4FED393B8F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C6A2C4B-2F4A-5C54-C3BE-4809ACED0C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30BBF3B-DA93-6DC3-438F-7B5EBDEF0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CC9EA1E-A798-5BC7-9DF4-8206B12B7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8BCEA12-D75B-87F6-5FB9-3306E60C3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5B07C1E-7D9B-C223-5EE4-E83A1503D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08FB3AC-DFA6-7A27-3983-724ABEB2E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2084D19-3C2F-8BA8-CA07-93890BE61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4EC4068-0851-35D8-9B70-BDE2ABA6002B}"/>
              </a:ext>
            </a:extLst>
          </p:cNvPr>
          <p:cNvGrpSpPr/>
          <p:nvPr/>
        </p:nvGrpSpPr>
        <p:grpSpPr>
          <a:xfrm>
            <a:off x="8109171" y="538432"/>
            <a:ext cx="3890741" cy="234048"/>
            <a:chOff x="8887016" y="6498724"/>
            <a:chExt cx="3890741" cy="23404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0449E9BA-83D6-47F0-F397-B62462F24754}"/>
                </a:ext>
              </a:extLst>
            </p:cNvPr>
            <p:cNvGrpSpPr/>
            <p:nvPr/>
          </p:nvGrpSpPr>
          <p:grpSpPr>
            <a:xfrm>
              <a:off x="8887016" y="6498724"/>
              <a:ext cx="1298004" cy="234048"/>
              <a:chOff x="192088" y="6498724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C6ACF4-4819-D05E-0D9A-3B556CB766A9}"/>
                  </a:ext>
                </a:extLst>
              </p:cNvPr>
              <p:cNvSpPr txBox="1"/>
              <p:nvPr/>
            </p:nvSpPr>
            <p:spPr>
              <a:xfrm>
                <a:off x="436919" y="6578884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B2C7B2E2-F9B3-6DCF-9F91-93965754C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92088" y="6498724"/>
                <a:ext cx="190582" cy="234048"/>
              </a:xfrm>
              <a:prstGeom prst="rect">
                <a:avLst/>
              </a:prstGeom>
            </p:spPr>
          </p:pic>
          <p:sp>
            <p:nvSpPr>
              <p:cNvPr id="10" name="직사각형 9">
                <a:hlinkClick r:id="rId14" tooltip="문서 열기"/>
                <a:extLst>
                  <a:ext uri="{FF2B5EF4-FFF2-40B4-BE49-F238E27FC236}">
                    <a16:creationId xmlns:a16="http://schemas.microsoft.com/office/drawing/2014/main" id="{6E2C637A-DC22-E93F-316B-F1965795D1FC}"/>
                  </a:ext>
                </a:extLst>
              </p:cNvPr>
              <p:cNvSpPr/>
              <p:nvPr/>
            </p:nvSpPr>
            <p:spPr>
              <a:xfrm>
                <a:off x="192088" y="6498724"/>
                <a:ext cx="1298004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A9D2CF8-1C01-AAC3-27FE-56413D3DE26D}"/>
                </a:ext>
              </a:extLst>
            </p:cNvPr>
            <p:cNvGrpSpPr/>
            <p:nvPr/>
          </p:nvGrpSpPr>
          <p:grpSpPr>
            <a:xfrm>
              <a:off x="10441316" y="6498725"/>
              <a:ext cx="2336441" cy="234047"/>
              <a:chOff x="1746388" y="6498725"/>
              <a:chExt cx="2336441" cy="234047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D59E6305-5377-9BB3-836B-EFE34D9D9F8D}"/>
                  </a:ext>
                </a:extLst>
              </p:cNvPr>
              <p:cNvGrpSpPr/>
              <p:nvPr/>
            </p:nvGrpSpPr>
            <p:grpSpPr>
              <a:xfrm>
                <a:off x="1746388" y="6498748"/>
                <a:ext cx="2336441" cy="234001"/>
                <a:chOff x="2019140" y="6496402"/>
                <a:chExt cx="2336441" cy="23400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919E2-CF45-C294-3602-EFEF91586FAE}"/>
                    </a:ext>
                  </a:extLst>
                </p:cNvPr>
                <p:cNvSpPr txBox="1"/>
                <p:nvPr/>
              </p:nvSpPr>
              <p:spPr>
                <a:xfrm>
                  <a:off x="2436786" y="6576515"/>
                  <a:ext cx="191879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다온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기획 문서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모음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22" name="그림 2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BF7A78F-FACB-1801-77E4-EA409026E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9140" y="6496402"/>
                  <a:ext cx="365080" cy="234000"/>
                </a:xfrm>
                <a:prstGeom prst="rect">
                  <a:avLst/>
                </a:prstGeom>
              </p:spPr>
            </p:pic>
          </p:grpSp>
          <p:sp>
            <p:nvSpPr>
              <p:cNvPr id="13" name="직사각형 12">
                <a:hlinkClick r:id="rId16" tooltip="OneDrive 폴더 열기"/>
                <a:extLst>
                  <a:ext uri="{FF2B5EF4-FFF2-40B4-BE49-F238E27FC236}">
                    <a16:creationId xmlns:a16="http://schemas.microsoft.com/office/drawing/2014/main" id="{29F05BE2-AFE6-ACA2-02E7-57D6D7C3FCB9}"/>
                  </a:ext>
                </a:extLst>
              </p:cNvPr>
              <p:cNvSpPr/>
              <p:nvPr/>
            </p:nvSpPr>
            <p:spPr>
              <a:xfrm>
                <a:off x="1746388" y="6498725"/>
                <a:ext cx="2330150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4D9FEC6-33D6-2E21-1320-1516B1E591E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02C5AA-BE5B-33A4-67FB-CF7D64E73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8DB1883-F98F-64B0-18DC-D1AAF7CADDC8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1D04E44-A9F5-DCCA-A5C8-1806331DC72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16C089-0982-005C-4516-8292EB383AE6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DC09D0-AFCA-72E8-8892-F371E8F5C72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329E4C-A97F-E519-9DA1-E5DCD17B426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919D894-AE43-B151-338E-4D45EA9C4020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60E2B7-AA6C-A709-0542-1795E13C1DE7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B88F33-A300-0095-0976-C14807D44FC3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D50B067-532A-668F-32FD-D7464893953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4B272A-0F77-C0DA-D606-57A173AA9FA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997E88-8B7F-1F8B-41CD-D0969440630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EDED26C-2BA2-3D40-F5CF-F2131E60DCF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6DC8AA-F685-AFC1-15F1-53103DA76E0A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494252F-2C0C-F7B5-E4DE-0DBFF75C637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946609CD-18E1-6F24-DCFD-9C2C8822772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0428E8-4450-FF17-0866-A5F8F867FC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71266D6-E78E-2CC9-A8C4-99E57177F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DC6685B-787F-569B-A570-8C55633C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55DF479-2A67-2E95-E966-0AAC1E9A8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8566E79-A58A-7C14-1E1A-2720CC630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0BA6963-869E-C2D4-FE0F-950EE3F58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C2E8837-2343-D710-03A3-E628896D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4D41CED-C800-1BAD-AFC8-BFF1880AA216}"/>
              </a:ext>
            </a:extLst>
          </p:cNvPr>
          <p:cNvSpPr txBox="1"/>
          <p:nvPr/>
        </p:nvSpPr>
        <p:spPr>
          <a:xfrm>
            <a:off x="2768871" y="3801402"/>
            <a:ext cx="2712281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전투 시스템 </a:t>
            </a:r>
            <a:r>
              <a:rPr lang="en-US" altLang="ko-KR" dirty="0"/>
              <a:t>(</a:t>
            </a:r>
            <a:r>
              <a:rPr lang="ko-KR" altLang="en-US" dirty="0"/>
              <a:t>아크패시브</a:t>
            </a:r>
            <a:r>
              <a:rPr lang="en-US" altLang="ko-KR" dirty="0"/>
              <a:t> </a:t>
            </a:r>
            <a:r>
              <a:rPr lang="ko-KR" altLang="en-US" dirty="0"/>
              <a:t>깨달음</a:t>
            </a:r>
            <a:r>
              <a:rPr lang="en-US" altLang="ko-KR" dirty="0"/>
              <a:t>)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25A7A2D-D0CB-50BB-6D93-6E779175A228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D482FD2-910A-2F11-00CB-65FDBD12A2A1}"/>
              </a:ext>
            </a:extLst>
          </p:cNvPr>
          <p:cNvSpPr txBox="1"/>
          <p:nvPr/>
        </p:nvSpPr>
        <p:spPr>
          <a:xfrm>
            <a:off x="5481152" y="3816791"/>
            <a:ext cx="2880129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깨달음 노드 별 전투 스타일의 차이가 큰 클래스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69AEC25-5DA8-E545-F553-7ACE09434717}"/>
              </a:ext>
            </a:extLst>
          </p:cNvPr>
          <p:cNvGrpSpPr/>
          <p:nvPr/>
        </p:nvGrpSpPr>
        <p:grpSpPr>
          <a:xfrm>
            <a:off x="2768870" y="4098744"/>
            <a:ext cx="9423131" cy="215053"/>
            <a:chOff x="2768869" y="2025191"/>
            <a:chExt cx="9423131" cy="21505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7EF9CC1-E7E0-628C-49AB-EBB864870B17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6A2A513-4663-CE73-6602-E3E062BBA23B}"/>
                </a:ext>
              </a:extLst>
            </p:cNvPr>
            <p:cNvSpPr txBox="1"/>
            <p:nvPr/>
          </p:nvSpPr>
          <p:spPr>
            <a:xfrm>
              <a:off x="2768869" y="2055773"/>
              <a:ext cx="58579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소녀가 거대하고 무거운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둔기류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무기를 손 쉽게 휘두르는 액션은 몰입감이 떨어지는 것 같다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7CBC7EE-BE05-2FE8-9ADE-8F2EF0BA25CF}"/>
              </a:ext>
            </a:extLst>
          </p:cNvPr>
          <p:cNvGrpSpPr/>
          <p:nvPr/>
        </p:nvGrpSpPr>
        <p:grpSpPr>
          <a:xfrm>
            <a:off x="3359493" y="4313797"/>
            <a:ext cx="2583007" cy="335646"/>
            <a:chOff x="3377576" y="1473652"/>
            <a:chExt cx="2583007" cy="33564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AC50FC2-70C1-4AED-C08B-44A3A2BA721C}"/>
                </a:ext>
              </a:extLst>
            </p:cNvPr>
            <p:cNvSpPr txBox="1"/>
            <p:nvPr/>
          </p:nvSpPr>
          <p:spPr>
            <a:xfrm>
              <a:off x="3573711" y="1473652"/>
              <a:ext cx="238687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무기에서 뿜어져 나오는 연무를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83AED7D-FB4C-BB2F-57C7-6ADF6ADC078A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9BF2D8DB-EAD1-117B-00F9-E2D271814A51}"/>
              </a:ext>
            </a:extLst>
          </p:cNvPr>
          <p:cNvSpPr/>
          <p:nvPr/>
        </p:nvSpPr>
        <p:spPr>
          <a:xfrm rot="16200000">
            <a:off x="464508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670AD2E-EF88-7ECF-5954-C78A557C1D68}"/>
              </a:ext>
            </a:extLst>
          </p:cNvPr>
          <p:cNvSpPr/>
          <p:nvPr/>
        </p:nvSpPr>
        <p:spPr>
          <a:xfrm>
            <a:off x="2768870" y="4649442"/>
            <a:ext cx="1763205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6D68C46-C460-4AA2-DB5F-2003ACB78468}"/>
              </a:ext>
            </a:extLst>
          </p:cNvPr>
          <p:cNvSpPr/>
          <p:nvPr/>
        </p:nvSpPr>
        <p:spPr>
          <a:xfrm>
            <a:off x="2768870" y="4649444"/>
            <a:ext cx="176320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D47279-69C4-FA47-53F8-4E20AF0F3F89}"/>
              </a:ext>
            </a:extLst>
          </p:cNvPr>
          <p:cNvSpPr txBox="1"/>
          <p:nvPr/>
        </p:nvSpPr>
        <p:spPr>
          <a:xfrm>
            <a:off x="3241706" y="4687721"/>
            <a:ext cx="81753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 컨셉 활용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60DB93B-86FF-CE77-E106-BD118382208F}"/>
              </a:ext>
            </a:extLst>
          </p:cNvPr>
          <p:cNvSpPr txBox="1"/>
          <p:nvPr/>
        </p:nvSpPr>
        <p:spPr>
          <a:xfrm>
            <a:off x="3038926" y="4864497"/>
            <a:ext cx="1223092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곰방대에서 뿜어져 나오는 연무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C31F1887-B8D5-AA67-6C77-52FFF242C9EC}"/>
              </a:ext>
            </a:extLst>
          </p:cNvPr>
          <p:cNvSpPr/>
          <p:nvPr/>
        </p:nvSpPr>
        <p:spPr>
          <a:xfrm rot="16200000">
            <a:off x="786482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C4226BE-94CC-83A3-ADD3-61C137004FF7}"/>
              </a:ext>
            </a:extLst>
          </p:cNvPr>
          <p:cNvSpPr/>
          <p:nvPr/>
        </p:nvSpPr>
        <p:spPr>
          <a:xfrm>
            <a:off x="4888178" y="4649442"/>
            <a:ext cx="2863637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079070E-0045-9D1F-33A0-FB7B265A0B77}"/>
              </a:ext>
            </a:extLst>
          </p:cNvPr>
          <p:cNvSpPr/>
          <p:nvPr/>
        </p:nvSpPr>
        <p:spPr>
          <a:xfrm>
            <a:off x="4888179" y="4649443"/>
            <a:ext cx="2863635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E89E35-995F-2731-1014-45F6546BB967}"/>
              </a:ext>
            </a:extLst>
          </p:cNvPr>
          <p:cNvSpPr txBox="1"/>
          <p:nvPr/>
        </p:nvSpPr>
        <p:spPr>
          <a:xfrm>
            <a:off x="5915238" y="4687720"/>
            <a:ext cx="80951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아이디어 획득</a:t>
            </a:r>
            <a:endParaRPr lang="en-US" altLang="ko-KR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2CC10A-A3D9-FD67-4904-0C959E24EA50}"/>
              </a:ext>
            </a:extLst>
          </p:cNvPr>
          <p:cNvSpPr txBox="1"/>
          <p:nvPr/>
        </p:nvSpPr>
        <p:spPr>
          <a:xfrm>
            <a:off x="4976680" y="4864496"/>
            <a:ext cx="2686633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엔진 점화 시 발생하는 연기처럼 </a:t>
            </a:r>
            <a:r>
              <a:rPr lang="ko-KR" altLang="en-US" dirty="0"/>
              <a:t>연무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/>
              <a:t>추진력</a:t>
            </a:r>
            <a:r>
              <a:rPr lang="ko-KR" altLang="en-US" dirty="0">
                <a:solidFill>
                  <a:schemeClr val="tx1"/>
                </a:solidFill>
              </a:rPr>
              <a:t>이 될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3530377-51E3-12E3-9C81-24DE69376F20}"/>
              </a:ext>
            </a:extLst>
          </p:cNvPr>
          <p:cNvSpPr/>
          <p:nvPr/>
        </p:nvSpPr>
        <p:spPr>
          <a:xfrm>
            <a:off x="8107917" y="4649442"/>
            <a:ext cx="3182508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0BB3DE2-EB19-24EB-8A05-96742B867286}"/>
              </a:ext>
            </a:extLst>
          </p:cNvPr>
          <p:cNvSpPr/>
          <p:nvPr/>
        </p:nvSpPr>
        <p:spPr>
          <a:xfrm>
            <a:off x="8107918" y="4649444"/>
            <a:ext cx="3182507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C31B18-5C9A-7D47-8FC7-C4D8E3FF4139}"/>
              </a:ext>
            </a:extLst>
          </p:cNvPr>
          <p:cNvSpPr txBox="1"/>
          <p:nvPr/>
        </p:nvSpPr>
        <p:spPr>
          <a:xfrm>
            <a:off x="9246323" y="4687721"/>
            <a:ext cx="90569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(3) </a:t>
            </a:r>
            <a:r>
              <a:rPr lang="ko-KR" altLang="en-US" dirty="0"/>
              <a:t>아이디어 구체화</a:t>
            </a:r>
            <a:endParaRPr lang="en-US" altLang="ko-KR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A324033-4CCF-5867-178D-ABB24286784D}"/>
              </a:ext>
            </a:extLst>
          </p:cNvPr>
          <p:cNvGrpSpPr/>
          <p:nvPr/>
        </p:nvGrpSpPr>
        <p:grpSpPr>
          <a:xfrm>
            <a:off x="8286925" y="4864497"/>
            <a:ext cx="2824492" cy="324746"/>
            <a:chOff x="9380030" y="2109773"/>
            <a:chExt cx="2824492" cy="324746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8C59A78-8BE5-D9C7-23C9-974719CBFCB2}"/>
                </a:ext>
              </a:extLst>
            </p:cNvPr>
            <p:cNvSpPr txBox="1"/>
            <p:nvPr/>
          </p:nvSpPr>
          <p:spPr>
            <a:xfrm>
              <a:off x="9380030" y="2109773"/>
              <a:ext cx="282449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곰방대에서 뿜어져 나오는 </a:t>
              </a:r>
              <a:r>
                <a:rPr lang="ko-KR" altLang="en-US" dirty="0"/>
                <a:t>연무가 추진력</a:t>
              </a:r>
              <a:r>
                <a:rPr lang="ko-KR" altLang="en-US" dirty="0">
                  <a:solidFill>
                    <a:schemeClr val="tx1"/>
                  </a:solidFill>
                </a:rPr>
                <a:t>이 되어 </a:t>
              </a:r>
              <a:r>
                <a:rPr lang="ko-KR" altLang="en-US" dirty="0"/>
                <a:t>캐릭터의 움직임을 보조</a:t>
              </a:r>
              <a:endParaRPr lang="en-US" altLang="ko-KR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8221DE2-2593-1B63-5863-968F5576D921}"/>
                </a:ext>
              </a:extLst>
            </p:cNvPr>
            <p:cNvSpPr txBox="1"/>
            <p:nvPr/>
          </p:nvSpPr>
          <p:spPr>
            <a:xfrm>
              <a:off x="9702232" y="2326797"/>
              <a:ext cx="2180084" cy="10772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거대한 무기를 휘두르는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컨셉의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설득력 증가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C1588E7-DD8F-3AD0-349D-3771318A4314}"/>
              </a:ext>
            </a:extLst>
          </p:cNvPr>
          <p:cNvGrpSpPr/>
          <p:nvPr/>
        </p:nvGrpSpPr>
        <p:grpSpPr>
          <a:xfrm>
            <a:off x="5942500" y="4313797"/>
            <a:ext cx="2938974" cy="335646"/>
            <a:chOff x="5942500" y="4475109"/>
            <a:chExt cx="2938974" cy="335646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F8F28A9-082C-09FA-9287-B7EA6351153A}"/>
                </a:ext>
              </a:extLst>
            </p:cNvPr>
            <p:cNvSpPr txBox="1"/>
            <p:nvPr/>
          </p:nvSpPr>
          <p:spPr>
            <a:xfrm>
              <a:off x="6382392" y="4475109"/>
              <a:ext cx="249908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 보조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8BCCF8F-039F-7FC9-EFF3-90F635E66CE4}"/>
                </a:ext>
              </a:extLst>
            </p:cNvPr>
            <p:cNvSpPr txBox="1"/>
            <p:nvPr/>
          </p:nvSpPr>
          <p:spPr>
            <a:xfrm>
              <a:off x="5942500" y="4533701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5C24AF-5270-467F-2DE9-F0B26D3BB561}"/>
              </a:ext>
            </a:extLst>
          </p:cNvPr>
          <p:cNvGrpSpPr/>
          <p:nvPr/>
        </p:nvGrpSpPr>
        <p:grpSpPr>
          <a:xfrm>
            <a:off x="10559912" y="538432"/>
            <a:ext cx="1440000" cy="234048"/>
            <a:chOff x="192088" y="6498724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192088" y="6498724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23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192088" y="6498724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90FFBB8-12CB-1DA1-DABA-EB9371FC175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53169-C852-483F-9EFD-4A3BC8B5D51E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2774893-C30D-876B-46AE-63B55528503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BE9807-AA94-04BE-7942-049C6D2DD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383278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51D-AB3B-D2A5-2E8C-970D2AB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18B5731-FF1D-40CB-F2D1-AE605168717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8FD540-9F42-B93C-0AAA-8E1F43DDC83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332537-E080-90EE-ACF6-16B4E6A4BA6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A037BF6-B2BB-D977-63CE-67B46463491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1B6D013-5643-75EE-9F6B-C1F8BF79A09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4BA9B4-15A9-C4C5-0E0A-BA0A93A228B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173692D-928F-4C23-C7BA-0F7152135942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36D1685-E402-B766-2163-ABC6819FAD6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A4F52-04C0-4B8C-EF11-03F75813E79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352D94D-1BCB-9ADB-4E84-72FEE1E76E87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729259EB-F5BB-BEAC-B490-059F3BCBCBB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4C75D1-2639-BD61-1A7C-9C86D3ECE322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84A798-3757-6369-FA54-260AFC1E01C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4E260CA-632B-9230-2291-3EA7F6C0742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BEAD07-2D8A-5234-B9CC-F7F5A6C7CDB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621A980-535C-B831-B38B-8D44F577F11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941D110-0E9B-4773-0238-64A33EA58D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3AF969-DCF6-75E6-E690-34D5A9440D0F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49A248F-BB8C-896A-9EFF-2C24D4940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B098EBD-B1C0-97AF-C381-3751FA276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1C689F9-021C-D5BD-7FFD-82427E56B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1D6F45-8031-961C-716B-3A36F2903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5B0463C-FA81-655D-D175-66D6A7209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FC52B84-B71B-0436-27A0-A8500FBD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60158-EAFF-5723-DA31-7F6D463C162A}"/>
              </a:ext>
            </a:extLst>
          </p:cNvPr>
          <p:cNvSpPr txBox="1"/>
          <p:nvPr/>
        </p:nvSpPr>
        <p:spPr>
          <a:xfrm>
            <a:off x="192088" y="538432"/>
            <a:ext cx="3823162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B185E53-3BD9-0A95-D9E6-5F319AB94275}"/>
              </a:ext>
            </a:extLst>
          </p:cNvPr>
          <p:cNvGrpSpPr/>
          <p:nvPr/>
        </p:nvGrpSpPr>
        <p:grpSpPr>
          <a:xfrm>
            <a:off x="192088" y="1043591"/>
            <a:ext cx="5903911" cy="5159331"/>
            <a:chOff x="192088" y="914398"/>
            <a:chExt cx="5903911" cy="5159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FC64A5-C9AA-933B-736D-099ED8AD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2" b="71382"/>
            <a:stretch>
              <a:fillRect/>
            </a:stretch>
          </p:blipFill>
          <p:spPr>
            <a:xfrm>
              <a:off x="192088" y="3570493"/>
              <a:ext cx="5903911" cy="25032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7FD61E-4BF8-CD2A-11DC-FEBDADDC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1226833"/>
              <a:ext cx="5903911" cy="2231060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29F7E2-C892-3529-383A-EEC01087E2D9}"/>
                </a:ext>
              </a:extLst>
            </p:cNvPr>
            <p:cNvGrpSpPr/>
            <p:nvPr/>
          </p:nvGrpSpPr>
          <p:grpSpPr>
            <a:xfrm>
              <a:off x="192088" y="914398"/>
              <a:ext cx="1324800" cy="211201"/>
              <a:chOff x="6504135" y="1244089"/>
              <a:chExt cx="1324800" cy="21120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14C9677-0AAA-5B6A-28C3-CF6172B37C24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FBA257-0385-00DA-828C-A25B6BA9F3F5}"/>
                  </a:ext>
                </a:extLst>
              </p:cNvPr>
              <p:cNvSpPr txBox="1"/>
              <p:nvPr/>
            </p:nvSpPr>
            <p:spPr>
              <a:xfrm>
                <a:off x="6826934" y="1276805"/>
                <a:ext cx="679207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B2DEB-766E-BE6B-8F07-B6C7AC9D19E9}"/>
              </a:ext>
            </a:extLst>
          </p:cNvPr>
          <p:cNvGrpSpPr/>
          <p:nvPr/>
        </p:nvGrpSpPr>
        <p:grpSpPr>
          <a:xfrm>
            <a:off x="6454052" y="1043591"/>
            <a:ext cx="5545859" cy="5159331"/>
            <a:chOff x="6454052" y="914398"/>
            <a:chExt cx="5545859" cy="5159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ACDBCB-D02C-6D8C-D962-0C2F50085434}"/>
                </a:ext>
              </a:extLst>
            </p:cNvPr>
            <p:cNvGrpSpPr/>
            <p:nvPr/>
          </p:nvGrpSpPr>
          <p:grpSpPr>
            <a:xfrm>
              <a:off x="6454052" y="914398"/>
              <a:ext cx="1324800" cy="211201"/>
              <a:chOff x="6504135" y="1244089"/>
              <a:chExt cx="1324800" cy="21120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E39DDAA-75D9-3847-8198-8D4CBA93DFDC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78951-4C2A-BD64-5486-16C81A36B5A6}"/>
                  </a:ext>
                </a:extLst>
              </p:cNvPr>
              <p:cNvSpPr txBox="1"/>
              <p:nvPr/>
            </p:nvSpPr>
            <p:spPr>
              <a:xfrm>
                <a:off x="6665834" y="1276805"/>
                <a:ext cx="10014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SkillEffect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4F96D-7D64-7E25-D811-D0AB8234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052" y="1226833"/>
              <a:ext cx="5545859" cy="160092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8AD14A-E5B1-24DB-4A4C-E57E4F4B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929"/>
            <a:stretch>
              <a:fillRect/>
            </a:stretch>
          </p:blipFill>
          <p:spPr>
            <a:xfrm>
              <a:off x="6454052" y="2940356"/>
              <a:ext cx="5545859" cy="313337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024528-5937-8D2E-9102-BCE81ABF0EBF}"/>
              </a:ext>
            </a:extLst>
          </p:cNvPr>
          <p:cNvGrpSpPr/>
          <p:nvPr/>
        </p:nvGrpSpPr>
        <p:grpSpPr>
          <a:xfrm>
            <a:off x="6617951" y="538432"/>
            <a:ext cx="5381961" cy="234048"/>
            <a:chOff x="1551386" y="6498724"/>
            <a:chExt cx="5381961" cy="23404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9F883C0-C31A-9B55-BC39-564ED7F22BF1}"/>
                </a:ext>
              </a:extLst>
            </p:cNvPr>
            <p:cNvGrpSpPr/>
            <p:nvPr/>
          </p:nvGrpSpPr>
          <p:grpSpPr>
            <a:xfrm>
              <a:off x="1551386" y="6498724"/>
              <a:ext cx="2617382" cy="234048"/>
              <a:chOff x="1551386" y="6498724"/>
              <a:chExt cx="2617382" cy="23404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1A9BFEA-D26A-7678-8AB2-3D1B6D04190E}"/>
                  </a:ext>
                </a:extLst>
              </p:cNvPr>
              <p:cNvGrpSpPr/>
              <p:nvPr/>
            </p:nvGrpSpPr>
            <p:grpSpPr>
              <a:xfrm>
                <a:off x="1551386" y="6498724"/>
                <a:ext cx="2617382" cy="234048"/>
                <a:chOff x="192087" y="1272354"/>
                <a:chExt cx="2617382" cy="234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09F7FD-F3FE-39F3-78AA-8D2331C671C7}"/>
                    </a:ext>
                  </a:extLst>
                </p:cNvPr>
                <p:cNvSpPr txBox="1"/>
                <p:nvPr/>
              </p:nvSpPr>
              <p:spPr>
                <a:xfrm>
                  <a:off x="497939" y="1352514"/>
                  <a:ext cx="231153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관련 데이터 테이블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모음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(Google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2FCA22A4-579B-E7A6-7EE9-F5F270B77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87" y="1272354"/>
                  <a:ext cx="262536" cy="234000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hlinkClick r:id="rId7" tooltip="GoogleDrive 폴더 열기"/>
                <a:extLst>
                  <a:ext uri="{FF2B5EF4-FFF2-40B4-BE49-F238E27FC236}">
                    <a16:creationId xmlns:a16="http://schemas.microsoft.com/office/drawing/2014/main" id="{29491C54-17E8-5F0A-E5E6-05D1520715DB}"/>
                  </a:ext>
                </a:extLst>
              </p:cNvPr>
              <p:cNvSpPr/>
              <p:nvPr/>
            </p:nvSpPr>
            <p:spPr>
              <a:xfrm>
                <a:off x="1551386" y="6498725"/>
                <a:ext cx="2617381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1B5EB52-23FC-A2E1-6D2C-A8B2343E2E73}"/>
                </a:ext>
              </a:extLst>
            </p:cNvPr>
            <p:cNvGrpSpPr/>
            <p:nvPr/>
          </p:nvGrpSpPr>
          <p:grpSpPr>
            <a:xfrm>
              <a:off x="4374009" y="6498724"/>
              <a:ext cx="2559338" cy="234048"/>
              <a:chOff x="4374009" y="6498724"/>
              <a:chExt cx="2559338" cy="23404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0A595C-05FF-4851-3720-37BD7A1641B4}"/>
                  </a:ext>
                </a:extLst>
              </p:cNvPr>
              <p:cNvGrpSpPr/>
              <p:nvPr/>
            </p:nvGrpSpPr>
            <p:grpSpPr>
              <a:xfrm>
                <a:off x="4374009" y="6498724"/>
                <a:ext cx="2559338" cy="234048"/>
                <a:chOff x="3240318" y="1138373"/>
                <a:chExt cx="2559338" cy="234048"/>
              </a:xfrm>
            </p:grpSpPr>
            <p:pic>
              <p:nvPicPr>
                <p:cNvPr id="72" name="그림 7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BDFDC0B-708F-9A8D-5E5E-985D7DA1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318" y="1138373"/>
                  <a:ext cx="365080" cy="2340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6F8003-58AD-726F-8638-022A1C8F5395}"/>
                    </a:ext>
                  </a:extLst>
                </p:cNvPr>
                <p:cNvSpPr txBox="1"/>
                <p:nvPr/>
              </p:nvSpPr>
              <p:spPr>
                <a:xfrm>
                  <a:off x="3659647" y="1218533"/>
                  <a:ext cx="214000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관련 데이터 테이블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모음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55" name="직사각형 54">
                <a:hlinkClick r:id="rId9" tooltip="OneDrive 폴더 열기"/>
                <a:extLst>
                  <a:ext uri="{FF2B5EF4-FFF2-40B4-BE49-F238E27FC236}">
                    <a16:creationId xmlns:a16="http://schemas.microsoft.com/office/drawing/2014/main" id="{B6D9523F-1C40-A07F-8B27-E5FE1A648CFD}"/>
                  </a:ext>
                </a:extLst>
              </p:cNvPr>
              <p:cNvSpPr/>
              <p:nvPr/>
            </p:nvSpPr>
            <p:spPr>
              <a:xfrm>
                <a:off x="4374009" y="6498725"/>
                <a:ext cx="2559338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3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348C-8FF3-B1F4-1748-A0D5277D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463E5-807D-0B9B-66AC-45919C2FA927}"/>
              </a:ext>
            </a:extLst>
          </p:cNvPr>
          <p:cNvSpPr/>
          <p:nvPr/>
        </p:nvSpPr>
        <p:spPr>
          <a:xfrm>
            <a:off x="4247497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074500-55C7-7FB5-5810-72A75F7F390A}"/>
              </a:ext>
            </a:extLst>
          </p:cNvPr>
          <p:cNvSpPr/>
          <p:nvPr/>
        </p:nvSpPr>
        <p:spPr>
          <a:xfrm>
            <a:off x="4339127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D6022F-D6CD-9422-424B-20A391BF01A6}"/>
              </a:ext>
            </a:extLst>
          </p:cNvPr>
          <p:cNvSpPr/>
          <p:nvPr/>
        </p:nvSpPr>
        <p:spPr>
          <a:xfrm>
            <a:off x="6179350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CCFD2-3D16-1E0A-0457-7520887B013B}"/>
              </a:ext>
            </a:extLst>
          </p:cNvPr>
          <p:cNvSpPr/>
          <p:nvPr/>
        </p:nvSpPr>
        <p:spPr>
          <a:xfrm>
            <a:off x="192088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EFF22C-64D3-428B-40A4-503887B61786}"/>
              </a:ext>
            </a:extLst>
          </p:cNvPr>
          <p:cNvSpPr/>
          <p:nvPr/>
        </p:nvSpPr>
        <p:spPr>
          <a:xfrm>
            <a:off x="8302906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26410-4057-0B18-8762-BD2F714E93BC}"/>
              </a:ext>
            </a:extLst>
          </p:cNvPr>
          <p:cNvSpPr/>
          <p:nvPr/>
        </p:nvSpPr>
        <p:spPr>
          <a:xfrm>
            <a:off x="8302906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AF8BD8-25D5-EB87-D202-7994F8681C3C}"/>
              </a:ext>
            </a:extLst>
          </p:cNvPr>
          <p:cNvSpPr/>
          <p:nvPr/>
        </p:nvSpPr>
        <p:spPr>
          <a:xfrm>
            <a:off x="8302906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AFF13B-1BF8-4167-25E1-F9EA1617C4CA}"/>
              </a:ext>
            </a:extLst>
          </p:cNvPr>
          <p:cNvSpPr/>
          <p:nvPr/>
        </p:nvSpPr>
        <p:spPr>
          <a:xfrm>
            <a:off x="4247497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C9B712-6C12-8BC0-7720-1A33039EB97D}"/>
              </a:ext>
            </a:extLst>
          </p:cNvPr>
          <p:cNvSpPr/>
          <p:nvPr/>
        </p:nvSpPr>
        <p:spPr>
          <a:xfrm>
            <a:off x="4247497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A438307-D316-EB60-ED5D-82A3E1B38BF3}"/>
              </a:ext>
            </a:extLst>
          </p:cNvPr>
          <p:cNvSpPr/>
          <p:nvPr/>
        </p:nvSpPr>
        <p:spPr>
          <a:xfrm>
            <a:off x="192088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19B45C-64E7-EE74-7853-0BFAE8928C79}"/>
              </a:ext>
            </a:extLst>
          </p:cNvPr>
          <p:cNvSpPr/>
          <p:nvPr/>
        </p:nvSpPr>
        <p:spPr>
          <a:xfrm>
            <a:off x="192088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D93832-7F49-8B90-56B1-C31A94D7A2A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4BB99F-D34D-D129-9289-FBFB5836448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91CB01A-E79A-8FAF-BA2D-06EF0CEFA4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0035AC-293B-5DA3-2E6B-EDB8F7B73CC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5F6D2FD-45B1-684D-CF4C-5961032F47E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6F4ABE-EC3B-1BB8-F7ED-CB9B5EC8778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8A5F517-9FE0-01EB-ED7B-2992991D1C8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9283CB3-9350-26BD-B6A6-06257DC799F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92DEFA-0F6A-86F3-E172-A7A12F0B82A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CEE3A54-5426-3EA6-3589-7C178EB5356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128D3C5-BB6C-F0E4-0EAC-52E56C73864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9A3A8-D55A-F21E-C495-3A8FF5F76019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15F7BA0-A9D4-06F2-BE56-EB6833B4A12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DECE51A-53ED-0C10-70B0-DEA3D43263F1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746C03-4456-699E-CF93-06FD703C3C9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1CE982-0EC2-1093-F588-6A47649A76E8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1E9605D-5AA2-EAA6-60A3-4F7625CA08A5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355E83-A8A1-CF76-7A28-378A3D0D08F4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D4C6580-F7EF-D646-2D91-AC70F1994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4BC94C4-1C0F-55C1-5BC2-340AE74E6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4ABC3E7-7087-25B5-0FC6-A5CFAE22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9DD604A-6BB3-AFBD-29DF-5BCCCA133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17AE00D-46E8-77E3-9CBB-318A98E4F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93700E3-399D-D986-B4C3-AD7C75F6A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59F1CD-F68D-D049-C4EC-2D0122592119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F574FA-E67E-8391-C056-0E66E7ECEF37}"/>
              </a:ext>
            </a:extLst>
          </p:cNvPr>
          <p:cNvSpPr/>
          <p:nvPr/>
        </p:nvSpPr>
        <p:spPr>
          <a:xfrm rot="16200000">
            <a:off x="397383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D2A4118-B624-C113-3958-76485FF56A3D}"/>
              </a:ext>
            </a:extLst>
          </p:cNvPr>
          <p:cNvSpPr/>
          <p:nvPr/>
        </p:nvSpPr>
        <p:spPr>
          <a:xfrm rot="16200000">
            <a:off x="802924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2A5B-F4FA-96B1-9C07-1399F48A9A31}"/>
              </a:ext>
            </a:extLst>
          </p:cNvPr>
          <p:cNvSpPr txBox="1"/>
          <p:nvPr/>
        </p:nvSpPr>
        <p:spPr>
          <a:xfrm>
            <a:off x="1929984" y="990206"/>
            <a:ext cx="22121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D105A-51EB-33B1-A45F-D8A762763F2B}"/>
              </a:ext>
            </a:extLst>
          </p:cNvPr>
          <p:cNvSpPr txBox="1"/>
          <p:nvPr/>
        </p:nvSpPr>
        <p:spPr>
          <a:xfrm>
            <a:off x="287726" y="4183240"/>
            <a:ext cx="45365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C1A713-93EC-D449-D4CD-909F4938C77B}"/>
              </a:ext>
            </a:extLst>
          </p:cNvPr>
          <p:cNvGrpSpPr/>
          <p:nvPr/>
        </p:nvGrpSpPr>
        <p:grpSpPr>
          <a:xfrm>
            <a:off x="287726" y="4379054"/>
            <a:ext cx="3505731" cy="1490105"/>
            <a:chOff x="287726" y="4412080"/>
            <a:chExt cx="3505731" cy="149010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AAD6B5-A350-0F24-7B9E-ACE9FAEEDEFC}"/>
                </a:ext>
              </a:extLst>
            </p:cNvPr>
            <p:cNvGrpSpPr/>
            <p:nvPr/>
          </p:nvGrpSpPr>
          <p:grpSpPr>
            <a:xfrm>
              <a:off x="287726" y="4412080"/>
              <a:ext cx="3505731" cy="312248"/>
              <a:chOff x="287726" y="4343500"/>
              <a:chExt cx="3505731" cy="3122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C41E067-6E42-6BAF-255A-1E2250CF4C29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20B215-2C04-6927-4F3D-BA18AECAD857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A560AC-C61D-58BC-B760-8309A66048E6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265938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무도가 클래스 중에서 유일하게 날붙이를 무기로 사용하는 클래스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BE9A61-9932-D1C9-B390-2743D78A66CF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813321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날카로운 무기로 얻는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타격감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기존의 무도가와는 다른 재미를 제공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7590B1-8F4F-E221-8FBB-AF56165DE0F0}"/>
                </a:ext>
              </a:extLst>
            </p:cNvPr>
            <p:cNvGrpSpPr/>
            <p:nvPr/>
          </p:nvGrpSpPr>
          <p:grpSpPr>
            <a:xfrm>
              <a:off x="287726" y="4939453"/>
              <a:ext cx="3505731" cy="435359"/>
              <a:chOff x="287726" y="4856315"/>
              <a:chExt cx="3505731" cy="4353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E5207F-E8FE-09AE-C4DF-7D5984C48BEF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241D99A-47FC-26B2-893B-D1BB81F43650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1420E78-31C2-9B8A-2914-3FA3E61336C4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240931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사실적인 동작을 바탕으로 무술 액션의 멋을 살리는 클래스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53DB57-2481-8EDF-E79F-5A959AD9A6BA}"/>
                  </a:ext>
                </a:extLst>
              </p:cNvPr>
              <p:cNvSpPr txBox="1"/>
              <p:nvPr/>
            </p:nvSpPr>
            <p:spPr>
              <a:xfrm>
                <a:off x="287726" y="5027277"/>
                <a:ext cx="2584091" cy="264397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인간의 신체로 행할 수 있는 무술 액션 </a:t>
                </a:r>
                <a:b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</a:b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힘을 이끌어내는 준비 과정을 통해 설득력 있고 멋있는 액션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5325FC1-5A8A-73F4-0C9B-731784B4C63B}"/>
                </a:ext>
              </a:extLst>
            </p:cNvPr>
            <p:cNvGrpSpPr/>
            <p:nvPr/>
          </p:nvGrpSpPr>
          <p:grpSpPr>
            <a:xfrm>
              <a:off x="287726" y="5589937"/>
              <a:ext cx="3505731" cy="312248"/>
              <a:chOff x="287726" y="5487614"/>
              <a:chExt cx="3505731" cy="3122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23B2DCC-9219-F22B-150F-65AE4C9534F7}"/>
                  </a:ext>
                </a:extLst>
              </p:cNvPr>
              <p:cNvGrpSpPr/>
              <p:nvPr/>
            </p:nvGrpSpPr>
            <p:grpSpPr>
              <a:xfrm>
                <a:off x="287726" y="5487614"/>
                <a:ext cx="3505731" cy="170962"/>
                <a:chOff x="287726" y="5487614"/>
                <a:chExt cx="3505731" cy="17096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5F4CA8E-58D0-037F-B5C3-8CEBA34F16C2}"/>
                    </a:ext>
                  </a:extLst>
                </p:cNvPr>
                <p:cNvSpPr/>
                <p:nvPr/>
              </p:nvSpPr>
              <p:spPr>
                <a:xfrm>
                  <a:off x="287726" y="5487614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FE79777-4BFC-4C2A-F670-6E5323EFA830}"/>
                    </a:ext>
                  </a:extLst>
                </p:cNvPr>
                <p:cNvSpPr txBox="1"/>
                <p:nvPr/>
              </p:nvSpPr>
              <p:spPr>
                <a:xfrm>
                  <a:off x="287726" y="5511540"/>
                  <a:ext cx="221054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상황에서 유연한 대처가 가능한 육각형 클래스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5ADA60F-776A-73A6-7CA6-F265CB79568B}"/>
                  </a:ext>
                </a:extLst>
              </p:cNvPr>
              <p:cNvSpPr txBox="1"/>
              <p:nvPr/>
            </p:nvSpPr>
            <p:spPr>
              <a:xfrm>
                <a:off x="287726" y="5658576"/>
                <a:ext cx="3164378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빠르고 유연한 대처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육각형 클래스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유틸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딜링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모두 챙기고 싶은 유저 겨냥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7C955E-07B1-6FA0-A217-31FB335B2BE6}"/>
              </a:ext>
            </a:extLst>
          </p:cNvPr>
          <p:cNvSpPr txBox="1"/>
          <p:nvPr/>
        </p:nvSpPr>
        <p:spPr>
          <a:xfrm>
            <a:off x="343630" y="1356167"/>
            <a:ext cx="2713884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창술사는 어떤 클래스인가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창술사를 통해 얻을 수 있는 전투 경험 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재미는 무엇인가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EE6E7-717A-731B-C6A6-51F38780FA12}"/>
              </a:ext>
            </a:extLst>
          </p:cNvPr>
          <p:cNvSpPr txBox="1"/>
          <p:nvPr/>
        </p:nvSpPr>
        <p:spPr>
          <a:xfrm>
            <a:off x="5819482" y="990206"/>
            <a:ext cx="55303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72888-AE9F-8B60-EDF9-5C0461890C68}"/>
              </a:ext>
            </a:extLst>
          </p:cNvPr>
          <p:cNvSpPr txBox="1"/>
          <p:nvPr/>
        </p:nvSpPr>
        <p:spPr>
          <a:xfrm>
            <a:off x="9650472" y="990206"/>
            <a:ext cx="100187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1946FE-FBC2-A213-0749-B11D1AEAAEC8}"/>
              </a:ext>
            </a:extLst>
          </p:cNvPr>
          <p:cNvSpPr txBox="1"/>
          <p:nvPr/>
        </p:nvSpPr>
        <p:spPr>
          <a:xfrm>
            <a:off x="4399039" y="1356167"/>
            <a:ext cx="299601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유연한 대처를 하기 위해서는 어떤 전투 시스템이 필요한가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‘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창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’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이라는 무기를 제대로 활용할 수 있는 방법은 무엇이 있는가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762C7-7EDA-D98D-4713-7D859F4068D8}"/>
              </a:ext>
            </a:extLst>
          </p:cNvPr>
          <p:cNvSpPr txBox="1"/>
          <p:nvPr/>
        </p:nvSpPr>
        <p:spPr>
          <a:xfrm>
            <a:off x="8454448" y="1356167"/>
            <a:ext cx="323646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전투 스타일의 차이를 위해 각 라인을 어떤 효과로 구성해야 하는가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약점 보완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강점 극대화 중 어떤 방법으로 성장 동기를 제공하는가</a:t>
            </a:r>
            <a:r>
              <a: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</a:rPr>
              <a:t>?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4E6A1-DE38-BF4E-2F7F-170E564D5ECC}"/>
              </a:ext>
            </a:extLst>
          </p:cNvPr>
          <p:cNvGrpSpPr/>
          <p:nvPr/>
        </p:nvGrpSpPr>
        <p:grpSpPr>
          <a:xfrm>
            <a:off x="287391" y="1939295"/>
            <a:ext cx="3506400" cy="2149879"/>
            <a:chOff x="287726" y="1939295"/>
            <a:chExt cx="3506400" cy="214987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6A1683-0AB3-3261-6F9B-8438A059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26" y="1939295"/>
              <a:ext cx="3505731" cy="1971974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32294B-0F97-A2AC-C367-7BF6862D59E9}"/>
                </a:ext>
              </a:extLst>
            </p:cNvPr>
            <p:cNvSpPr/>
            <p:nvPr/>
          </p:nvSpPr>
          <p:spPr>
            <a:xfrm>
              <a:off x="287726" y="1939295"/>
              <a:ext cx="3506400" cy="1972800"/>
            </a:xfrm>
            <a:custGeom>
              <a:avLst/>
              <a:gdLst>
                <a:gd name="connsiteX0" fmla="*/ 359974 w 3506400"/>
                <a:gd name="connsiteY0" fmla="*/ 166665 h 1972800"/>
                <a:gd name="connsiteX1" fmla="*/ 359974 w 3506400"/>
                <a:gd name="connsiteY1" fmla="*/ 1085433 h 1972800"/>
                <a:gd name="connsiteX2" fmla="*/ 2820225 w 3506400"/>
                <a:gd name="connsiteY2" fmla="*/ 1085433 h 1972800"/>
                <a:gd name="connsiteX3" fmla="*/ 2820225 w 3506400"/>
                <a:gd name="connsiteY3" fmla="*/ 166665 h 1972800"/>
                <a:gd name="connsiteX4" fmla="*/ 0 w 3506400"/>
                <a:gd name="connsiteY4" fmla="*/ 0 h 1972800"/>
                <a:gd name="connsiteX5" fmla="*/ 3506400 w 3506400"/>
                <a:gd name="connsiteY5" fmla="*/ 0 h 1972800"/>
                <a:gd name="connsiteX6" fmla="*/ 3506400 w 3506400"/>
                <a:gd name="connsiteY6" fmla="*/ 1972800 h 1972800"/>
                <a:gd name="connsiteX7" fmla="*/ 0 w 3506400"/>
                <a:gd name="connsiteY7" fmla="*/ 1972800 h 1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400" h="1972800">
                  <a:moveTo>
                    <a:pt x="359974" y="166665"/>
                  </a:moveTo>
                  <a:lnTo>
                    <a:pt x="359974" y="1085433"/>
                  </a:lnTo>
                  <a:lnTo>
                    <a:pt x="2820225" y="1085433"/>
                  </a:lnTo>
                  <a:lnTo>
                    <a:pt x="2820225" y="166665"/>
                  </a:lnTo>
                  <a:close/>
                  <a:moveTo>
                    <a:pt x="0" y="0"/>
                  </a:moveTo>
                  <a:lnTo>
                    <a:pt x="3506400" y="0"/>
                  </a:lnTo>
                  <a:lnTo>
                    <a:pt x="3506400" y="1972800"/>
                  </a:lnTo>
                  <a:lnTo>
                    <a:pt x="0" y="19728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8F92B2E-A137-3CE7-B6A9-F59781F5B6C1}"/>
                </a:ext>
              </a:extLst>
            </p:cNvPr>
            <p:cNvGrpSpPr/>
            <p:nvPr/>
          </p:nvGrpSpPr>
          <p:grpSpPr>
            <a:xfrm>
              <a:off x="436920" y="2110812"/>
              <a:ext cx="2671031" cy="1978362"/>
              <a:chOff x="436920" y="2110812"/>
              <a:chExt cx="2671031" cy="1978362"/>
            </a:xfrm>
            <a:effectLst>
              <a:glow rad="38100">
                <a:schemeClr val="bg1"/>
              </a:glo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95BAB59-F68C-8E4C-7A8E-0341239C894C}"/>
                  </a:ext>
                </a:extLst>
              </p:cNvPr>
              <p:cNvSpPr/>
              <p:nvPr/>
            </p:nvSpPr>
            <p:spPr>
              <a:xfrm>
                <a:off x="647700" y="2110812"/>
                <a:ext cx="2460251" cy="9187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0911C61F-025D-DCCA-6623-979ABCF00E0A}"/>
                  </a:ext>
                </a:extLst>
              </p:cNvPr>
              <p:cNvCxnSpPr>
                <a:stCxn id="2" idx="1"/>
              </p:cNvCxnSpPr>
              <p:nvPr/>
            </p:nvCxnSpPr>
            <p:spPr>
              <a:xfrm rot="10800000" flipV="1">
                <a:off x="436920" y="2570195"/>
                <a:ext cx="210781" cy="1518979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4509B8-EB05-720D-1A6B-3986401731D7}"/>
                </a:ext>
              </a:extLst>
            </p:cNvPr>
            <p:cNvSpPr txBox="1"/>
            <p:nvPr/>
          </p:nvSpPr>
          <p:spPr>
            <a:xfrm>
              <a:off x="2422725" y="3563723"/>
              <a:ext cx="1269578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창술사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전투시스템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역기획서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.pdf&gt;</a:t>
              </a:r>
            </a:p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p.3 /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개요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-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기획 의도 및 컨셉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F3970C-179B-CA8E-296E-F6FCB63A5031}"/>
              </a:ext>
            </a:extLst>
          </p:cNvPr>
          <p:cNvSpPr txBox="1"/>
          <p:nvPr/>
        </p:nvSpPr>
        <p:spPr>
          <a:xfrm>
            <a:off x="4339127" y="1939295"/>
            <a:ext cx="918521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8D5D043-C9FF-B44E-75EF-79207B42EE87}"/>
              </a:ext>
            </a:extLst>
          </p:cNvPr>
          <p:cNvGrpSpPr/>
          <p:nvPr/>
        </p:nvGrpSpPr>
        <p:grpSpPr>
          <a:xfrm>
            <a:off x="4339127" y="2135109"/>
            <a:ext cx="3505731" cy="901176"/>
            <a:chOff x="4339127" y="2168135"/>
            <a:chExt cx="3505731" cy="90117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872EE1-7267-F088-A8D2-BFB41F9C81E5}"/>
                </a:ext>
              </a:extLst>
            </p:cNvPr>
            <p:cNvGrpSpPr/>
            <p:nvPr/>
          </p:nvGrpSpPr>
          <p:grpSpPr>
            <a:xfrm>
              <a:off x="4339127" y="2168135"/>
              <a:ext cx="3505731" cy="312248"/>
              <a:chOff x="287726" y="4343500"/>
              <a:chExt cx="3505731" cy="31224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E14B95F-446B-FC8D-DD63-DD862CDCD590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4F897CC-695B-7D5A-52CC-B22016433345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BBCB034-B19E-C573-D8AC-24D03ADB5B9B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88165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 향상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1A87A3-D433-8179-4383-A179242AD418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28272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넓은 스킬 폭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낮은 조작 난이도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상황 대처 능력 향상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893AEC-CE7D-64F4-49BC-42A5E4233E09}"/>
                </a:ext>
              </a:extLst>
            </p:cNvPr>
            <p:cNvGrpSpPr/>
            <p:nvPr/>
          </p:nvGrpSpPr>
          <p:grpSpPr>
            <a:xfrm>
              <a:off x="4339127" y="2695508"/>
              <a:ext cx="3505731" cy="373803"/>
              <a:chOff x="287726" y="4856315"/>
              <a:chExt cx="3505731" cy="37380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6B69208-3271-2685-B804-6EEF975D7BAE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085C2FB-6B4C-1ECA-7427-A42FD7093573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5BF9534-56A0-B410-E258-11000B7026AD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116057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구조에 기반한 시스템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5AE6D4-134B-0822-D724-FBE4C5582094}"/>
                  </a:ext>
                </a:extLst>
              </p:cNvPr>
              <p:cNvSpPr txBox="1"/>
              <p:nvPr/>
            </p:nvSpPr>
            <p:spPr>
              <a:xfrm>
                <a:off x="287726" y="5088832"/>
                <a:ext cx="261935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구조적 특성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긴 자루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)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베기 중심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찌르기 중심으로 분리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8CDDA8B-F515-AC09-09A0-5ACBCAE56D81}"/>
              </a:ext>
            </a:extLst>
          </p:cNvPr>
          <p:cNvSpPr txBox="1"/>
          <p:nvPr/>
        </p:nvSpPr>
        <p:spPr>
          <a:xfrm>
            <a:off x="4339127" y="3478573"/>
            <a:ext cx="541815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 스탠스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05527C-BAF1-4BB6-0FCE-BF143B3FEDD7}"/>
              </a:ext>
            </a:extLst>
          </p:cNvPr>
          <p:cNvSpPr txBox="1"/>
          <p:nvPr/>
        </p:nvSpPr>
        <p:spPr>
          <a:xfrm>
            <a:off x="4865942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70A901-DEB8-18A1-60CF-59A72C4F7E14}"/>
              </a:ext>
            </a:extLst>
          </p:cNvPr>
          <p:cNvSpPr txBox="1"/>
          <p:nvPr/>
        </p:nvSpPr>
        <p:spPr>
          <a:xfrm>
            <a:off x="6706165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9C0DE18-6351-9A18-66F2-032F3A28F451}"/>
              </a:ext>
            </a:extLst>
          </p:cNvPr>
          <p:cNvGrpSpPr/>
          <p:nvPr/>
        </p:nvGrpSpPr>
        <p:grpSpPr>
          <a:xfrm>
            <a:off x="4456525" y="3984185"/>
            <a:ext cx="1430712" cy="414997"/>
            <a:chOff x="4456525" y="3984185"/>
            <a:chExt cx="1430712" cy="414997"/>
          </a:xfrm>
        </p:grpSpPr>
        <p:pic>
          <p:nvPicPr>
            <p:cNvPr id="100" name="그림 9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B33AFFCC-63C6-D103-80FB-DBF1B430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6525" y="3984185"/>
              <a:ext cx="1430712" cy="25274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23244B-8555-738B-5157-39FB1C4FD25A}"/>
                </a:ext>
              </a:extLst>
            </p:cNvPr>
            <p:cNvSpPr txBox="1"/>
            <p:nvPr/>
          </p:nvSpPr>
          <p:spPr>
            <a:xfrm>
              <a:off x="4824030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언월도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5815FCB-C0A9-8CFE-C650-F57A8965B669}"/>
              </a:ext>
            </a:extLst>
          </p:cNvPr>
          <p:cNvGrpSpPr/>
          <p:nvPr/>
        </p:nvGrpSpPr>
        <p:grpSpPr>
          <a:xfrm>
            <a:off x="6339272" y="4055390"/>
            <a:ext cx="1345665" cy="343792"/>
            <a:chOff x="6339272" y="4055390"/>
            <a:chExt cx="1345665" cy="343792"/>
          </a:xfrm>
        </p:grpSpPr>
        <p:pic>
          <p:nvPicPr>
            <p:cNvPr id="101" name="그림 100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D305CFE8-A5F2-C8D7-7A70-011AFD14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39272" y="4055390"/>
              <a:ext cx="1345665" cy="18154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B3356-1DCD-40C6-F698-3B5D99903B1B}"/>
                </a:ext>
              </a:extLst>
            </p:cNvPr>
            <p:cNvSpPr txBox="1"/>
            <p:nvPr/>
          </p:nvSpPr>
          <p:spPr>
            <a:xfrm>
              <a:off x="6664253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스피어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F64A65D-6968-F05E-BE56-2E12AC008CA9}"/>
              </a:ext>
            </a:extLst>
          </p:cNvPr>
          <p:cNvGrpSpPr/>
          <p:nvPr/>
        </p:nvGrpSpPr>
        <p:grpSpPr>
          <a:xfrm>
            <a:off x="4545107" y="4777128"/>
            <a:ext cx="1253548" cy="502864"/>
            <a:chOff x="4545107" y="4720241"/>
            <a:chExt cx="1253548" cy="50286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53931F-9FAD-7F08-789E-8DB767AC26C1}"/>
                </a:ext>
              </a:extLst>
            </p:cNvPr>
            <p:cNvSpPr txBox="1"/>
            <p:nvPr/>
          </p:nvSpPr>
          <p:spPr>
            <a:xfrm>
              <a:off x="4545107" y="5060856"/>
              <a:ext cx="1253548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베기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넓은 범위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EEAA59F-DCB1-426D-C7EE-4D82B59CC8E7}"/>
                </a:ext>
              </a:extLst>
            </p:cNvPr>
            <p:cNvGrpSpPr/>
            <p:nvPr/>
          </p:nvGrpSpPr>
          <p:grpSpPr>
            <a:xfrm>
              <a:off x="4615927" y="4720241"/>
              <a:ext cx="1111908" cy="340615"/>
              <a:chOff x="2512169" y="5341125"/>
              <a:chExt cx="1808352" cy="55396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9692F8D-E78C-44F8-5624-458305B8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365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4" name="그림 113" descr="물, 액체, 소용돌이, 일렉트릭 블루이(가) 표시된 사진&#10;&#10;자동 생성된 설명">
                <a:extLst>
                  <a:ext uri="{FF2B5EF4-FFF2-40B4-BE49-F238E27FC236}">
                    <a16:creationId xmlns:a16="http://schemas.microsoft.com/office/drawing/2014/main" id="{E3F20C22-CCFD-2ACE-622C-A39C6912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561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5" name="그림 114" descr="흐릿한, 빛, 불꽃이(가) 표시된 사진&#10;&#10;자동 생성된 설명">
                <a:extLst>
                  <a:ext uri="{FF2B5EF4-FFF2-40B4-BE49-F238E27FC236}">
                    <a16:creationId xmlns:a16="http://schemas.microsoft.com/office/drawing/2014/main" id="{56572FC9-AB7E-ABBC-B1AE-9637771F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69" y="5341125"/>
                <a:ext cx="553960" cy="55396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0C50BF2-DD24-6FD5-574C-69B024C7FF91}"/>
              </a:ext>
            </a:extLst>
          </p:cNvPr>
          <p:cNvGrpSpPr/>
          <p:nvPr/>
        </p:nvGrpSpPr>
        <p:grpSpPr>
          <a:xfrm>
            <a:off x="6258693" y="4776857"/>
            <a:ext cx="1506823" cy="503135"/>
            <a:chOff x="6258693" y="4691802"/>
            <a:chExt cx="1506823" cy="50313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B6D1F9-90E5-D103-82EF-2AF9817AA687}"/>
                </a:ext>
              </a:extLst>
            </p:cNvPr>
            <p:cNvSpPr txBox="1"/>
            <p:nvPr/>
          </p:nvSpPr>
          <p:spPr>
            <a:xfrm>
              <a:off x="6258693" y="5032688"/>
              <a:ext cx="150682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찌르기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높은 순간 피해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8F835F-7E82-AA88-8689-855BB8A724F9}"/>
                </a:ext>
              </a:extLst>
            </p:cNvPr>
            <p:cNvGrpSpPr/>
            <p:nvPr/>
          </p:nvGrpSpPr>
          <p:grpSpPr>
            <a:xfrm>
              <a:off x="6456504" y="4691802"/>
              <a:ext cx="1111200" cy="340886"/>
              <a:chOff x="7156049" y="5340685"/>
              <a:chExt cx="1807200" cy="554400"/>
            </a:xfrm>
          </p:grpSpPr>
          <p:pic>
            <p:nvPicPr>
              <p:cNvPr id="117" name="그림 116" descr="호박, 빛, 다채로움, 열이(가) 표시된 사진&#10;&#10;자동 생성된 설명">
                <a:extLst>
                  <a:ext uri="{FF2B5EF4-FFF2-40B4-BE49-F238E27FC236}">
                    <a16:creationId xmlns:a16="http://schemas.microsoft.com/office/drawing/2014/main" id="{B36FDEFF-FA43-235C-885C-62D221E4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642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8" name="그림 117" descr="렌즈 플레어, 마젠타, 빛, 어둠이(가) 표시된 사진&#10;&#10;자동 생성된 설명">
                <a:extLst>
                  <a:ext uri="{FF2B5EF4-FFF2-40B4-BE49-F238E27FC236}">
                    <a16:creationId xmlns:a16="http://schemas.microsoft.com/office/drawing/2014/main" id="{137AA063-21AE-176F-5235-1C693467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45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9" name="그림 118" descr="마젠타, 다채로움, 빛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7F276C-8214-837F-A469-C16C4FD5C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049" y="5340685"/>
                <a:ext cx="553607" cy="55440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6E49D53-CC51-1B91-8CC8-0D2D1A6DCBCD}"/>
              </a:ext>
            </a:extLst>
          </p:cNvPr>
          <p:cNvGrpSpPr/>
          <p:nvPr/>
        </p:nvGrpSpPr>
        <p:grpSpPr>
          <a:xfrm>
            <a:off x="4697392" y="5572594"/>
            <a:ext cx="948978" cy="704533"/>
            <a:chOff x="4697392" y="5572594"/>
            <a:chExt cx="948978" cy="70453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BFB9F5C-6A9F-C8C6-1365-CDA3B9E71D0C}"/>
                </a:ext>
              </a:extLst>
            </p:cNvPr>
            <p:cNvGrpSpPr/>
            <p:nvPr/>
          </p:nvGrpSpPr>
          <p:grpSpPr>
            <a:xfrm>
              <a:off x="4889983" y="5572594"/>
              <a:ext cx="563796" cy="533196"/>
              <a:chOff x="5019550" y="1418320"/>
              <a:chExt cx="1172244" cy="1108620"/>
            </a:xfrm>
          </p:grpSpPr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CFA00C34-4619-C919-3D81-7FC385E91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60" t="5982" r="4705" b="58288"/>
              <a:stretch/>
            </p:blipFill>
            <p:spPr bwMode="auto">
              <a:xfrm rot="3571924" flipH="1">
                <a:off x="5233540" y="1443971"/>
                <a:ext cx="961097" cy="90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47923DF-3658-10F6-2E73-CFD6FC34E885}"/>
                  </a:ext>
                </a:extLst>
              </p:cNvPr>
              <p:cNvGrpSpPr/>
              <p:nvPr/>
            </p:nvGrpSpPr>
            <p:grpSpPr>
              <a:xfrm>
                <a:off x="5019550" y="1541329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68510C6-4BE6-6302-3B15-8B56F92F137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1" name="막힌 원호 90">
                    <a:extLst>
                      <a:ext uri="{FF2B5EF4-FFF2-40B4-BE49-F238E27FC236}">
                        <a16:creationId xmlns:a16="http://schemas.microsoft.com/office/drawing/2014/main" id="{E75B4DCE-9C1B-39FF-1D47-911FF4FC7C2E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2" name="막힌 원호 91">
                    <a:extLst>
                      <a:ext uri="{FF2B5EF4-FFF2-40B4-BE49-F238E27FC236}">
                        <a16:creationId xmlns:a16="http://schemas.microsoft.com/office/drawing/2014/main" id="{CE1CFA72-18A6-747F-BDEA-E473058EA23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6" name="막힌 원호 85">
                  <a:extLst>
                    <a:ext uri="{FF2B5EF4-FFF2-40B4-BE49-F238E27FC236}">
                      <a16:creationId xmlns:a16="http://schemas.microsoft.com/office/drawing/2014/main" id="{6B5C7CE8-40C7-FAC8-8929-641DEA6217B5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A90B8A-04F1-B290-CF81-52A116AF647B}"/>
                </a:ext>
              </a:extLst>
            </p:cNvPr>
            <p:cNvSpPr txBox="1"/>
            <p:nvPr/>
          </p:nvSpPr>
          <p:spPr>
            <a:xfrm>
              <a:off x="4697392" y="6096702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9B6B600-FCE9-48E4-70DC-A870700D1FA3}"/>
              </a:ext>
            </a:extLst>
          </p:cNvPr>
          <p:cNvGrpSpPr/>
          <p:nvPr/>
        </p:nvGrpSpPr>
        <p:grpSpPr>
          <a:xfrm>
            <a:off x="6537615" y="5612212"/>
            <a:ext cx="948978" cy="676708"/>
            <a:chOff x="6526394" y="5612212"/>
            <a:chExt cx="948978" cy="67670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DB8A9F-B828-68DA-6189-97C563F11F8B}"/>
                </a:ext>
              </a:extLst>
            </p:cNvPr>
            <p:cNvGrpSpPr/>
            <p:nvPr/>
          </p:nvGrpSpPr>
          <p:grpSpPr>
            <a:xfrm>
              <a:off x="6732274" y="5612212"/>
              <a:ext cx="559661" cy="505371"/>
              <a:chOff x="3576116" y="1470563"/>
              <a:chExt cx="1172244" cy="1058529"/>
            </a:xfrm>
          </p:grpSpPr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994ACEED-5C30-6DD5-CB65-A7F1A94AB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1" r="7679" b="72866"/>
              <a:stretch/>
            </p:blipFill>
            <p:spPr bwMode="auto">
              <a:xfrm rot="20234215">
                <a:off x="3839171" y="1470563"/>
                <a:ext cx="601546" cy="987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09FD2A2-90E2-2BC6-3EBE-124F79F6E9B8}"/>
                  </a:ext>
                </a:extLst>
              </p:cNvPr>
              <p:cNvGrpSpPr/>
              <p:nvPr/>
            </p:nvGrpSpPr>
            <p:grpSpPr>
              <a:xfrm>
                <a:off x="3576116" y="1543481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EEF0D0D-300A-EB95-B098-779A1D494ABB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8" name="막힌 원호 97">
                    <a:extLst>
                      <a:ext uri="{FF2B5EF4-FFF2-40B4-BE49-F238E27FC236}">
                        <a16:creationId xmlns:a16="http://schemas.microsoft.com/office/drawing/2014/main" id="{67A0892B-AB55-2CD1-FCF7-E55EAE791BE8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9" name="막힌 원호 98">
                    <a:extLst>
                      <a:ext uri="{FF2B5EF4-FFF2-40B4-BE49-F238E27FC236}">
                        <a16:creationId xmlns:a16="http://schemas.microsoft.com/office/drawing/2014/main" id="{65F5EA82-D437-2EC5-D2A8-255F980F63E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97" name="막힌 원호 96">
                  <a:extLst>
                    <a:ext uri="{FF2B5EF4-FFF2-40B4-BE49-F238E27FC236}">
                      <a16:creationId xmlns:a16="http://schemas.microsoft.com/office/drawing/2014/main" id="{918F01F8-5296-0FD3-6A78-CB6F1109D3BB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E9FD08-5248-8C0D-F2FA-8D9C7311D254}"/>
                </a:ext>
              </a:extLst>
            </p:cNvPr>
            <p:cNvSpPr txBox="1"/>
            <p:nvPr/>
          </p:nvSpPr>
          <p:spPr>
            <a:xfrm>
              <a:off x="6526394" y="6108495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8371B60-F45B-3399-B39C-2FD1182231F5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>
            <a:off x="5477823" y="3779167"/>
            <a:ext cx="1228342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0E00FF-A518-2398-BE26-24169CE94D24}"/>
              </a:ext>
            </a:extLst>
          </p:cNvPr>
          <p:cNvSpPr txBox="1"/>
          <p:nvPr/>
        </p:nvSpPr>
        <p:spPr>
          <a:xfrm>
            <a:off x="5770023" y="3643828"/>
            <a:ext cx="651955" cy="107722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스탠스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B5FDA1-0E34-ABD4-6519-B127171A253A}"/>
              </a:ext>
            </a:extLst>
          </p:cNvPr>
          <p:cNvSpPr txBox="1"/>
          <p:nvPr/>
        </p:nvSpPr>
        <p:spPr>
          <a:xfrm>
            <a:off x="8398544" y="1939295"/>
            <a:ext cx="127599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D5F861-0B28-3A3B-1B40-BF09401C764B}"/>
              </a:ext>
            </a:extLst>
          </p:cNvPr>
          <p:cNvGrpSpPr/>
          <p:nvPr/>
        </p:nvGrpSpPr>
        <p:grpSpPr>
          <a:xfrm>
            <a:off x="8398544" y="2135109"/>
            <a:ext cx="3505731" cy="170962"/>
            <a:chOff x="287726" y="4343500"/>
            <a:chExt cx="3505731" cy="17096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ECE2F5A-0024-B416-597D-95B9AF5999E4}"/>
                </a:ext>
              </a:extLst>
            </p:cNvPr>
            <p:cNvSpPr/>
            <p:nvPr/>
          </p:nvSpPr>
          <p:spPr>
            <a:xfrm>
              <a:off x="287726" y="4343500"/>
              <a:ext cx="3505731" cy="170962"/>
            </a:xfrm>
            <a:prstGeom prst="rect">
              <a:avLst/>
            </a:prstGeom>
            <a:solidFill>
              <a:srgbClr val="FDFEDE">
                <a:alpha val="77000"/>
              </a:srgbClr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9EE8F-A581-F0C7-0B90-0718CE0934EB}"/>
                </a:ext>
              </a:extLst>
            </p:cNvPr>
            <p:cNvSpPr txBox="1"/>
            <p:nvPr/>
          </p:nvSpPr>
          <p:spPr>
            <a:xfrm>
              <a:off x="287726" y="4367426"/>
              <a:ext cx="204222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특징을 강조하며 상반된 전투 경험 제공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B6D2502D-10A7-3486-01E7-9F8020E4F167}"/>
              </a:ext>
            </a:extLst>
          </p:cNvPr>
          <p:cNvSpPr txBox="1"/>
          <p:nvPr/>
        </p:nvSpPr>
        <p:spPr>
          <a:xfrm>
            <a:off x="8765470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난무 스탠스 중심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연속적으로 꾸준한 피해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4C17D0-6EE0-2431-670F-9C7E89A8261B}"/>
              </a:ext>
            </a:extLst>
          </p:cNvPr>
          <p:cNvSpPr txBox="1"/>
          <p:nvPr/>
        </p:nvSpPr>
        <p:spPr>
          <a:xfrm>
            <a:off x="10605693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집중 스탠스 중심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권장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순간적으로 강력한 피해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B432F6-4349-75FA-BF3E-7E964A202AA8}"/>
              </a:ext>
            </a:extLst>
          </p:cNvPr>
          <p:cNvSpPr txBox="1"/>
          <p:nvPr/>
        </p:nvSpPr>
        <p:spPr>
          <a:xfrm>
            <a:off x="10084083" y="2575191"/>
            <a:ext cx="131446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8AB4BC6-6432-EC12-BF17-78595D978E0E}"/>
              </a:ext>
            </a:extLst>
          </p:cNvPr>
          <p:cNvSpPr/>
          <p:nvPr/>
        </p:nvSpPr>
        <p:spPr>
          <a:xfrm>
            <a:off x="8395981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DB93958-02FA-3777-FEC1-708E44572A9E}"/>
              </a:ext>
            </a:extLst>
          </p:cNvPr>
          <p:cNvSpPr/>
          <p:nvPr/>
        </p:nvSpPr>
        <p:spPr>
          <a:xfrm>
            <a:off x="10239413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306BBB-0FA9-931F-047A-087104323F2D}"/>
              </a:ext>
            </a:extLst>
          </p:cNvPr>
          <p:cNvSpPr txBox="1"/>
          <p:nvPr/>
        </p:nvSpPr>
        <p:spPr>
          <a:xfrm>
            <a:off x="8398544" y="3208038"/>
            <a:ext cx="1666800" cy="195814"/>
          </a:xfrm>
          <a:prstGeom prst="rect">
            <a:avLst/>
          </a:prstGeom>
          <a:solidFill>
            <a:srgbClr val="0000FF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AB053E-DE97-61A5-F906-6FC052F9B157}"/>
              </a:ext>
            </a:extLst>
          </p:cNvPr>
          <p:cNvSpPr txBox="1"/>
          <p:nvPr/>
        </p:nvSpPr>
        <p:spPr>
          <a:xfrm>
            <a:off x="10238767" y="3208038"/>
            <a:ext cx="1666800" cy="195814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72F6B51-F5C9-8602-A119-509F7467B389}"/>
              </a:ext>
            </a:extLst>
          </p:cNvPr>
          <p:cNvSpPr txBox="1"/>
          <p:nvPr/>
        </p:nvSpPr>
        <p:spPr>
          <a:xfrm>
            <a:off x="8481897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절제’와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절제의 연계형 효과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3922568-DE1E-37B3-7429-CE7E5B307EF9}"/>
              </a:ext>
            </a:extLst>
          </p:cNvPr>
          <p:cNvSpPr txBox="1"/>
          <p:nvPr/>
        </p:nvSpPr>
        <p:spPr>
          <a:xfrm>
            <a:off x="10322764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절정‘과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절정의 연계형 효과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7A9220-E2E3-0974-33EA-426D68463A90}"/>
              </a:ext>
            </a:extLst>
          </p:cNvPr>
          <p:cNvSpPr txBox="1"/>
          <p:nvPr/>
        </p:nvSpPr>
        <p:spPr>
          <a:xfrm>
            <a:off x="8529826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제한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적을 몰아치는 컨셉 강화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일정하게 유지되는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DPS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7C6E32-7B56-892F-A4F5-EA9302360D0C}"/>
              </a:ext>
            </a:extLst>
          </p:cNvPr>
          <p:cNvSpPr txBox="1"/>
          <p:nvPr/>
        </p:nvSpPr>
        <p:spPr>
          <a:xfrm>
            <a:off x="10389288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 sz="7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스탠스</a:t>
            </a:r>
            <a:r>
              <a:rPr lang="en-US" altLang="ko-KR" dirty="0"/>
              <a:t> </a:t>
            </a:r>
            <a:r>
              <a:rPr lang="ko-KR" altLang="en-US" dirty="0"/>
              <a:t>별 성능 동기화</a:t>
            </a:r>
            <a:endParaRPr lang="en-US" altLang="ko-KR" dirty="0"/>
          </a:p>
          <a:p>
            <a:r>
              <a:rPr lang="ko-KR" altLang="en-US" dirty="0"/>
              <a:t>두 스탠스의 전략적 활용</a:t>
            </a:r>
            <a:endParaRPr lang="en-US" altLang="ko-KR" dirty="0"/>
          </a:p>
          <a:p>
            <a:r>
              <a:rPr lang="ko-KR" altLang="en-US" dirty="0"/>
              <a:t>강력한 순간 피해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853F3A-39B8-0AAF-043E-459B6F411FAE}"/>
              </a:ext>
            </a:extLst>
          </p:cNvPr>
          <p:cNvSpPr txBox="1"/>
          <p:nvPr/>
        </p:nvSpPr>
        <p:spPr>
          <a:xfrm>
            <a:off x="8529826" y="3483239"/>
            <a:ext cx="1397819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변경하지 않고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적에게 접근하여 끊임없이 몰아치는 전투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AF33F23-84FA-F4DB-6F59-6E1B0889DCAD}"/>
              </a:ext>
            </a:extLst>
          </p:cNvPr>
          <p:cNvSpPr txBox="1"/>
          <p:nvPr/>
        </p:nvSpPr>
        <p:spPr>
          <a:xfrm>
            <a:off x="10389288" y="3483239"/>
            <a:ext cx="1365758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자유롭게 변경하며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전투 상황에 대처할 수 있는 전투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76CC79DD-6167-11AC-1AC9-6BD9EE01BA29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8618265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789161DE-5811-15E7-F3C1-92F7F8D2C1E2}"/>
              </a:ext>
            </a:extLst>
          </p:cNvPr>
          <p:cNvCxnSpPr>
            <a:cxnSpLocks/>
            <a:stCxn id="260" idx="2"/>
            <a:endCxn id="261" idx="0"/>
          </p:cNvCxnSpPr>
          <p:nvPr/>
        </p:nvCxnSpPr>
        <p:spPr>
          <a:xfrm>
            <a:off x="8618265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37FEC097-6309-43F9-97E8-583BD7B789AA}"/>
              </a:ext>
            </a:extLst>
          </p:cNvPr>
          <p:cNvCxnSpPr>
            <a:cxnSpLocks/>
            <a:stCxn id="261" idx="2"/>
            <a:endCxn id="258" idx="0"/>
          </p:cNvCxnSpPr>
          <p:nvPr/>
        </p:nvCxnSpPr>
        <p:spPr>
          <a:xfrm>
            <a:off x="8618265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F98EC05F-601C-616F-E3DB-169E0D60D758}"/>
              </a:ext>
            </a:extLst>
          </p:cNvPr>
          <p:cNvSpPr/>
          <p:nvPr/>
        </p:nvSpPr>
        <p:spPr>
          <a:xfrm>
            <a:off x="8529826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59" name="다이아몬드 258">
            <a:extLst>
              <a:ext uri="{FF2B5EF4-FFF2-40B4-BE49-F238E27FC236}">
                <a16:creationId xmlns:a16="http://schemas.microsoft.com/office/drawing/2014/main" id="{0ADC26DA-62DB-961E-7B2E-8F910AD3B77D}"/>
              </a:ext>
            </a:extLst>
          </p:cNvPr>
          <p:cNvSpPr/>
          <p:nvPr/>
        </p:nvSpPr>
        <p:spPr>
          <a:xfrm>
            <a:off x="8529826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0" name="다이아몬드 259">
            <a:extLst>
              <a:ext uri="{FF2B5EF4-FFF2-40B4-BE49-F238E27FC236}">
                <a16:creationId xmlns:a16="http://schemas.microsoft.com/office/drawing/2014/main" id="{9AA6F5DC-E39E-D8A2-B8F1-E7F0E0C05C19}"/>
              </a:ext>
            </a:extLst>
          </p:cNvPr>
          <p:cNvSpPr/>
          <p:nvPr/>
        </p:nvSpPr>
        <p:spPr>
          <a:xfrm>
            <a:off x="8529826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1" name="다이아몬드 260">
            <a:extLst>
              <a:ext uri="{FF2B5EF4-FFF2-40B4-BE49-F238E27FC236}">
                <a16:creationId xmlns:a16="http://schemas.microsoft.com/office/drawing/2014/main" id="{0B43DC19-01B1-D4A7-D5CC-E0F59F4CE7E5}"/>
              </a:ext>
            </a:extLst>
          </p:cNvPr>
          <p:cNvSpPr/>
          <p:nvPr/>
        </p:nvSpPr>
        <p:spPr>
          <a:xfrm>
            <a:off x="8529826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B520D15-DD93-AF27-F71F-98DF62C2C1C7}"/>
              </a:ext>
            </a:extLst>
          </p:cNvPr>
          <p:cNvSpPr txBox="1"/>
          <p:nvPr/>
        </p:nvSpPr>
        <p:spPr>
          <a:xfrm>
            <a:off x="8706703" y="4472365"/>
            <a:ext cx="67863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추가 획득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E3DC08C-C805-A2F2-6B22-D31A6E3144CB}"/>
              </a:ext>
            </a:extLst>
          </p:cNvPr>
          <p:cNvSpPr txBox="1"/>
          <p:nvPr/>
        </p:nvSpPr>
        <p:spPr>
          <a:xfrm>
            <a:off x="8706703" y="5063980"/>
            <a:ext cx="1085801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이동기 재사용 대기 시간 감소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39573C-A610-FBDC-7694-4A9141AF7FA9}"/>
              </a:ext>
            </a:extLst>
          </p:cNvPr>
          <p:cNvSpPr txBox="1"/>
          <p:nvPr/>
        </p:nvSpPr>
        <p:spPr>
          <a:xfrm>
            <a:off x="8706703" y="5582245"/>
            <a:ext cx="579252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스킬 강화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19D0FE9-2B24-F637-8F99-D8003962202D}"/>
              </a:ext>
            </a:extLst>
          </p:cNvPr>
          <p:cNvSpPr txBox="1"/>
          <p:nvPr/>
        </p:nvSpPr>
        <p:spPr>
          <a:xfrm>
            <a:off x="8706703" y="6030389"/>
            <a:ext cx="1138701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 추가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치명타 적중률 증가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마나 회복</a:t>
            </a:r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3B335ADB-58C6-6110-2280-6A6EF81F3C22}"/>
              </a:ext>
            </a:extLst>
          </p:cNvPr>
          <p:cNvCxnSpPr>
            <a:cxnSpLocks/>
            <a:stCxn id="273" idx="2"/>
            <a:endCxn id="274" idx="0"/>
          </p:cNvCxnSpPr>
          <p:nvPr/>
        </p:nvCxnSpPr>
        <p:spPr>
          <a:xfrm>
            <a:off x="10461697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355106BE-90D3-CAB1-43B6-73884BCA112A}"/>
              </a:ext>
            </a:extLst>
          </p:cNvPr>
          <p:cNvCxnSpPr>
            <a:cxnSpLocks/>
            <a:stCxn id="274" idx="2"/>
            <a:endCxn id="275" idx="0"/>
          </p:cNvCxnSpPr>
          <p:nvPr/>
        </p:nvCxnSpPr>
        <p:spPr>
          <a:xfrm>
            <a:off x="10461697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7A3CEE0-0616-B27D-DA0E-61CE74EA8314}"/>
              </a:ext>
            </a:extLst>
          </p:cNvPr>
          <p:cNvCxnSpPr>
            <a:cxnSpLocks/>
            <a:stCxn id="275" idx="2"/>
            <a:endCxn id="272" idx="0"/>
          </p:cNvCxnSpPr>
          <p:nvPr/>
        </p:nvCxnSpPr>
        <p:spPr>
          <a:xfrm>
            <a:off x="10461697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다이아몬드 271">
            <a:extLst>
              <a:ext uri="{FF2B5EF4-FFF2-40B4-BE49-F238E27FC236}">
                <a16:creationId xmlns:a16="http://schemas.microsoft.com/office/drawing/2014/main" id="{340FCA36-E30D-238E-B845-3C6F711D557B}"/>
              </a:ext>
            </a:extLst>
          </p:cNvPr>
          <p:cNvSpPr/>
          <p:nvPr/>
        </p:nvSpPr>
        <p:spPr>
          <a:xfrm>
            <a:off x="10373258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3" name="다이아몬드 272">
            <a:extLst>
              <a:ext uri="{FF2B5EF4-FFF2-40B4-BE49-F238E27FC236}">
                <a16:creationId xmlns:a16="http://schemas.microsoft.com/office/drawing/2014/main" id="{ADF3E597-8880-DE9F-802A-092100D3FE54}"/>
              </a:ext>
            </a:extLst>
          </p:cNvPr>
          <p:cNvSpPr/>
          <p:nvPr/>
        </p:nvSpPr>
        <p:spPr>
          <a:xfrm>
            <a:off x="10373258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4" name="다이아몬드 273">
            <a:extLst>
              <a:ext uri="{FF2B5EF4-FFF2-40B4-BE49-F238E27FC236}">
                <a16:creationId xmlns:a16="http://schemas.microsoft.com/office/drawing/2014/main" id="{5899BDEC-057F-1A5D-7AEE-8EF69EA4FBE1}"/>
              </a:ext>
            </a:extLst>
          </p:cNvPr>
          <p:cNvSpPr/>
          <p:nvPr/>
        </p:nvSpPr>
        <p:spPr>
          <a:xfrm>
            <a:off x="10373258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5" name="다이아몬드 274">
            <a:extLst>
              <a:ext uri="{FF2B5EF4-FFF2-40B4-BE49-F238E27FC236}">
                <a16:creationId xmlns:a16="http://schemas.microsoft.com/office/drawing/2014/main" id="{7C1BEF3F-D11A-D42B-4171-C17C28F792FE}"/>
              </a:ext>
            </a:extLst>
          </p:cNvPr>
          <p:cNvSpPr/>
          <p:nvPr/>
        </p:nvSpPr>
        <p:spPr>
          <a:xfrm>
            <a:off x="10373258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D26A66B-EBB0-DC0A-50E8-EE6CB08A7C28}"/>
              </a:ext>
            </a:extLst>
          </p:cNvPr>
          <p:cNvSpPr txBox="1"/>
          <p:nvPr/>
        </p:nvSpPr>
        <p:spPr>
          <a:xfrm>
            <a:off x="10550135" y="4545715"/>
            <a:ext cx="479866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>
                <a:latin typeface="Pretendard" panose="02000503000000020004" pitchFamily="2" charset="-127"/>
                <a:ea typeface="Pretendard" panose="02000503000000020004" pitchFamily="2" charset="-127"/>
              </a:rPr>
              <a:t>스탠스 강화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4C001BD-8A56-56BB-C9B0-61FBC0620783}"/>
              </a:ext>
            </a:extLst>
          </p:cNvPr>
          <p:cNvSpPr txBox="1"/>
          <p:nvPr/>
        </p:nvSpPr>
        <p:spPr>
          <a:xfrm>
            <a:off x="10550135" y="4987908"/>
            <a:ext cx="895044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9DB6A9F-08E3-BE3D-094F-FFBB8E008411}"/>
              </a:ext>
            </a:extLst>
          </p:cNvPr>
          <p:cNvSpPr txBox="1"/>
          <p:nvPr/>
        </p:nvSpPr>
        <p:spPr>
          <a:xfrm>
            <a:off x="10550135" y="5509148"/>
            <a:ext cx="90786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941FD387-E814-BB5E-254C-70100F85BC9F}"/>
              </a:ext>
            </a:extLst>
          </p:cNvPr>
          <p:cNvSpPr txBox="1"/>
          <p:nvPr/>
        </p:nvSpPr>
        <p:spPr>
          <a:xfrm>
            <a:off x="10550135" y="6030389"/>
            <a:ext cx="1193203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</a:t>
            </a:r>
            <a:r>
              <a:rPr lang="ko-KR" altLang="en-US" sz="700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활용처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스킬 피해량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회 증가</a:t>
            </a: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0040D5C-CF45-C47B-0FFF-CD4F169A8716}"/>
              </a:ext>
            </a:extLst>
          </p:cNvPr>
          <p:cNvGrpSpPr/>
          <p:nvPr/>
        </p:nvGrpSpPr>
        <p:grpSpPr>
          <a:xfrm>
            <a:off x="10094370" y="538432"/>
            <a:ext cx="1905542" cy="234048"/>
            <a:chOff x="192088" y="6498724"/>
            <a:chExt cx="1905542" cy="234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753D-F035-4CDA-70F3-E6F40C132E07}"/>
                </a:ext>
              </a:extLst>
            </p:cNvPr>
            <p:cNvGrpSpPr/>
            <p:nvPr/>
          </p:nvGrpSpPr>
          <p:grpSpPr>
            <a:xfrm>
              <a:off x="192088" y="6498724"/>
              <a:ext cx="1905542" cy="234048"/>
              <a:chOff x="270364" y="6143035"/>
              <a:chExt cx="1905542" cy="23404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0F2AE-7B99-6C91-E67E-9D814CB51433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66071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창술사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전투시스템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2F80CBF-0387-50D3-D0D2-ACB773B6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hlinkClick r:id="rId16" tooltip="문서 열기"/>
              <a:extLst>
                <a:ext uri="{FF2B5EF4-FFF2-40B4-BE49-F238E27FC236}">
                  <a16:creationId xmlns:a16="http://schemas.microsoft.com/office/drawing/2014/main" id="{9F0E3DD1-0917-DFE7-38A0-FB38CC333B22}"/>
                </a:ext>
              </a:extLst>
            </p:cNvPr>
            <p:cNvSpPr/>
            <p:nvPr/>
          </p:nvSpPr>
          <p:spPr>
            <a:xfrm>
              <a:off x="192088" y="6498724"/>
              <a:ext cx="19055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6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943B-D070-0DFB-F4A3-4DE62F0D1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89A99B-EECF-1AD8-8B21-776566FB759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822B48-6B8B-A383-B743-90CEA6BEDCC5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20B4B8-6F1D-BC97-BBD0-A2497D4A9725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769C2CF-D526-EF45-24DC-4CCA42FBCB0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0DDF44E-2826-DF49-8DA1-224E31DABD7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5DECFAD-39A1-CBEC-C758-37D5A81AF63B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F1551A0-5C67-17A3-AE55-493BC4D7A5AE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2CF8690-FC74-C3A6-3B92-4B691840915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28BFC0-A55E-7B79-5647-5C00294D40D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16DE74-35D0-C1E5-4D3A-490B8CDD36C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1AED50D-4961-6216-D51F-0B96C73DC71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08CC81-BA35-2E81-C824-3547316BA9FE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94810B1-665E-B6C5-E382-8F647458885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AC2DD9C-89E1-62BE-0A4B-3FD3D793A1E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D6B8A0-5895-9601-9F9B-6CBA3B55675E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75A4E7E-D183-811D-CC55-A45B3FE36A5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5D937B7-2D51-8F67-E82D-8E8951CE89BD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1EB83-D4A9-6786-503B-DFAB7FC6AA7A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143D5BF-ADE0-B1F5-D4C3-C05723369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189D659-9CE1-7449-0C12-F3DEE1E83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A837AC5-A5EB-1AF6-E9E3-08F8E0B59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85DD069-5735-B9CF-3C36-2107B9AD7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77271E2-E6F4-E887-6D0F-AE6299BB3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C181AEB-F447-8B6F-72D1-62284714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C4C066-3828-DB5E-678E-F4CD2BE66240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4B621E5-D5A4-F98D-B2DE-153046953F6E}"/>
              </a:ext>
            </a:extLst>
          </p:cNvPr>
          <p:cNvGrpSpPr/>
          <p:nvPr/>
        </p:nvGrpSpPr>
        <p:grpSpPr>
          <a:xfrm>
            <a:off x="192088" y="1964603"/>
            <a:ext cx="11809480" cy="4452439"/>
            <a:chOff x="192088" y="1512874"/>
            <a:chExt cx="11809480" cy="4452439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EF288FF-5B03-7C9F-CFBC-CCDEA600A651}"/>
                </a:ext>
              </a:extLst>
            </p:cNvPr>
            <p:cNvGrpSpPr/>
            <p:nvPr/>
          </p:nvGrpSpPr>
          <p:grpSpPr>
            <a:xfrm>
              <a:off x="192088" y="1512874"/>
              <a:ext cx="11334669" cy="2102190"/>
              <a:chOff x="192088" y="1512874"/>
              <a:chExt cx="11334669" cy="210219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90DD4E36-F16B-E123-9DEE-CB6299F0A5C0}"/>
                  </a:ext>
                </a:extLst>
              </p:cNvPr>
              <p:cNvGrpSpPr/>
              <p:nvPr/>
            </p:nvGrpSpPr>
            <p:grpSpPr>
              <a:xfrm>
                <a:off x="192088" y="1512874"/>
                <a:ext cx="3333600" cy="2102190"/>
                <a:chOff x="192088" y="966284"/>
                <a:chExt cx="3333600" cy="2102190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D71D2626-1897-0F58-6664-6546555187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2088" y="1192875"/>
                  <a:ext cx="3332744" cy="1874669"/>
                </a:xfrm>
                <a:prstGeom prst="rect">
                  <a:avLst/>
                </a:prstGeom>
                <a:ln w="6350">
                  <a:noFill/>
                </a:ln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77402911-967E-B785-DD68-F02E4B599657}"/>
                    </a:ext>
                  </a:extLst>
                </p:cNvPr>
                <p:cNvSpPr txBox="1"/>
                <p:nvPr/>
              </p:nvSpPr>
              <p:spPr>
                <a:xfrm>
                  <a:off x="1920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개요</a:t>
                  </a:r>
                  <a:endParaRPr lang="en-US" altLang="ko-KR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01B4477-DD53-4E18-FE93-CDBD2D49D2E5}"/>
                    </a:ext>
                  </a:extLst>
                </p:cNvPr>
                <p:cNvSpPr txBox="1"/>
                <p:nvPr/>
              </p:nvSpPr>
              <p:spPr>
                <a:xfrm>
                  <a:off x="1920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CF0168B-F8FE-D4F8-2F0E-1232E9071D89}"/>
                  </a:ext>
                </a:extLst>
              </p:cNvPr>
              <p:cNvGrpSpPr/>
              <p:nvPr/>
            </p:nvGrpSpPr>
            <p:grpSpPr>
              <a:xfrm>
                <a:off x="4192223" y="1512874"/>
                <a:ext cx="3334400" cy="2102190"/>
                <a:chOff x="4058488" y="966284"/>
                <a:chExt cx="3334400" cy="2102190"/>
              </a:xfrm>
            </p:grpSpPr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94EB8F2C-A598-BB2A-A529-7B9F0BFDA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8488" y="1192874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8F11322-0459-E056-CA7C-5A28E223C2E1}"/>
                    </a:ext>
                  </a:extLst>
                </p:cNvPr>
                <p:cNvSpPr txBox="1"/>
                <p:nvPr/>
              </p:nvSpPr>
              <p:spPr>
                <a:xfrm>
                  <a:off x="4058488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트라이포드 구성</a:t>
                  </a:r>
                  <a:endParaRPr lang="en-US" altLang="ko-KR" dirty="0"/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45C59308-3CD0-F707-1257-2A36A8C97838}"/>
                    </a:ext>
                  </a:extLst>
                </p:cNvPr>
                <p:cNvSpPr txBox="1"/>
                <p:nvPr/>
              </p:nvSpPr>
              <p:spPr>
                <a:xfrm>
                  <a:off x="4058488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8A77462E-C9EE-5E03-4F90-542BB1891639}"/>
                  </a:ext>
                </a:extLst>
              </p:cNvPr>
              <p:cNvGrpSpPr/>
              <p:nvPr/>
            </p:nvGrpSpPr>
            <p:grpSpPr>
              <a:xfrm>
                <a:off x="8192359" y="1512874"/>
                <a:ext cx="3334398" cy="2102190"/>
                <a:chOff x="8665514" y="966284"/>
                <a:chExt cx="3334398" cy="2102190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3B17ABC6-6EDE-9BDE-0DEC-9A8BD4C04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65514" y="1192874"/>
                  <a:ext cx="3334398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A792883-9675-3B97-14A0-594E3B7274D1}"/>
                    </a:ext>
                  </a:extLst>
                </p:cNvPr>
                <p:cNvSpPr txBox="1"/>
                <p:nvPr/>
              </p:nvSpPr>
              <p:spPr>
                <a:xfrm>
                  <a:off x="8666312" y="966284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모션 </a:t>
                  </a:r>
                  <a:r>
                    <a:rPr lang="en-US" altLang="ko-KR"/>
                    <a:t>&amp; </a:t>
                  </a:r>
                  <a:r>
                    <a:rPr lang="ko-KR" altLang="en-US"/>
                    <a:t>이펙트</a:t>
                  </a:r>
                  <a:endParaRPr lang="en-US" altLang="ko-KR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18EB227-5F70-15C5-D061-9A97E41AF486}"/>
                    </a:ext>
                  </a:extLst>
                </p:cNvPr>
                <p:cNvSpPr txBox="1"/>
                <p:nvPr/>
              </p:nvSpPr>
              <p:spPr>
                <a:xfrm>
                  <a:off x="8666312" y="1192874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4" name="화살표: 아래쪽 163">
                <a:extLst>
                  <a:ext uri="{FF2B5EF4-FFF2-40B4-BE49-F238E27FC236}">
                    <a16:creationId xmlns:a16="http://schemas.microsoft.com/office/drawing/2014/main" id="{68C2859D-6391-9CBA-C01D-412A6853A019}"/>
                  </a:ext>
                </a:extLst>
              </p:cNvPr>
              <p:cNvSpPr/>
              <p:nvPr/>
            </p:nvSpPr>
            <p:spPr>
              <a:xfrm rot="16200000">
                <a:off x="3764494" y="2431193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화살표: 아래쪽 164">
                <a:extLst>
                  <a:ext uri="{FF2B5EF4-FFF2-40B4-BE49-F238E27FC236}">
                    <a16:creationId xmlns:a16="http://schemas.microsoft.com/office/drawing/2014/main" id="{00ACC478-F82D-5F58-3B97-CF7E02AA1169}"/>
                  </a:ext>
                </a:extLst>
              </p:cNvPr>
              <p:cNvSpPr/>
              <p:nvPr/>
            </p:nvSpPr>
            <p:spPr>
              <a:xfrm rot="16200000">
                <a:off x="7765030" y="2431192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CA22C481-5EB5-B549-2AFC-231A8EAA9F5A}"/>
                </a:ext>
              </a:extLst>
            </p:cNvPr>
            <p:cNvGrpSpPr/>
            <p:nvPr/>
          </p:nvGrpSpPr>
          <p:grpSpPr>
            <a:xfrm>
              <a:off x="201250" y="3863122"/>
              <a:ext cx="11800318" cy="2102191"/>
              <a:chOff x="201250" y="4173972"/>
              <a:chExt cx="11800318" cy="2102191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8393745F-F76B-4B55-4468-0AED607C330C}"/>
                  </a:ext>
                </a:extLst>
              </p:cNvPr>
              <p:cNvGrpSpPr/>
              <p:nvPr/>
            </p:nvGrpSpPr>
            <p:grpSpPr>
              <a:xfrm>
                <a:off x="666896" y="4173972"/>
                <a:ext cx="3334399" cy="2102191"/>
                <a:chOff x="228334" y="3627382"/>
                <a:chExt cx="3334399" cy="2102191"/>
              </a:xfrm>
            </p:grpSpPr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58FBFDCE-6F29-16E9-3DE3-4A7BD1008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8334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4194A59-2F34-BA36-9F24-4EFA9AD40C23}"/>
                    </a:ext>
                  </a:extLst>
                </p:cNvPr>
                <p:cNvSpPr txBox="1"/>
                <p:nvPr/>
              </p:nvSpPr>
              <p:spPr>
                <a:xfrm>
                  <a:off x="228334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 dirty="0"/>
                    <a:t>스킬 연출 타임라인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(+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연출 변경 사항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17BF6690-C46B-438B-320F-DAE85DB68470}"/>
                    </a:ext>
                  </a:extLst>
                </p:cNvPr>
                <p:cNvSpPr txBox="1"/>
                <p:nvPr/>
              </p:nvSpPr>
              <p:spPr>
                <a:xfrm>
                  <a:off x="228334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6" name="화살표: 아래쪽 165">
                <a:extLst>
                  <a:ext uri="{FF2B5EF4-FFF2-40B4-BE49-F238E27FC236}">
                    <a16:creationId xmlns:a16="http://schemas.microsoft.com/office/drawing/2014/main" id="{9DA54BD6-C3AC-EE11-4452-9FEB541DB9D8}"/>
                  </a:ext>
                </a:extLst>
              </p:cNvPr>
              <p:cNvSpPr/>
              <p:nvPr/>
            </p:nvSpPr>
            <p:spPr>
              <a:xfrm rot="16200000">
                <a:off x="239565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아래쪽 166">
                <a:extLst>
                  <a:ext uri="{FF2B5EF4-FFF2-40B4-BE49-F238E27FC236}">
                    <a16:creationId xmlns:a16="http://schemas.microsoft.com/office/drawing/2014/main" id="{9AB1D83B-5D08-0C69-BAC7-560FABF8F614}"/>
                  </a:ext>
                </a:extLst>
              </p:cNvPr>
              <p:cNvSpPr/>
              <p:nvPr/>
            </p:nvSpPr>
            <p:spPr>
              <a:xfrm rot="16200000">
                <a:off x="4239702" y="5092291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81B1D9F7-832B-001A-3C0F-CEC29E340A9A}"/>
                  </a:ext>
                </a:extLst>
              </p:cNvPr>
              <p:cNvGrpSpPr/>
              <p:nvPr/>
            </p:nvGrpSpPr>
            <p:grpSpPr>
              <a:xfrm>
                <a:off x="8667169" y="4173972"/>
                <a:ext cx="3334399" cy="2102191"/>
                <a:chOff x="8667169" y="3627382"/>
                <a:chExt cx="3334399" cy="2102191"/>
              </a:xfrm>
            </p:grpSpPr>
            <p:pic>
              <p:nvPicPr>
                <p:cNvPr id="140" name="그림 139">
                  <a:extLst>
                    <a:ext uri="{FF2B5EF4-FFF2-40B4-BE49-F238E27FC236}">
                      <a16:creationId xmlns:a16="http://schemas.microsoft.com/office/drawing/2014/main" id="{9C9F27DE-2D27-FB94-76B1-83E61C651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7169" y="3853973"/>
                  <a:ext cx="3334399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C2898172-9EA8-BF21-350A-310BB5AD9E86}"/>
                    </a:ext>
                  </a:extLst>
                </p:cNvPr>
                <p:cNvSpPr txBox="1"/>
                <p:nvPr/>
              </p:nvSpPr>
              <p:spPr>
                <a:xfrm>
                  <a:off x="8667968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리소스 목록</a:t>
                  </a:r>
                  <a:endParaRPr lang="en-US" altLang="ko-KR" dirty="0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14076DA1-E860-E8E7-3FC3-6FB3A275566F}"/>
                    </a:ext>
                  </a:extLst>
                </p:cNvPr>
                <p:cNvSpPr txBox="1"/>
                <p:nvPr/>
              </p:nvSpPr>
              <p:spPr>
                <a:xfrm>
                  <a:off x="8667968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E79C3CB8-CADC-2DD9-2B6C-2A60F99DA1DD}"/>
                  </a:ext>
                </a:extLst>
              </p:cNvPr>
              <p:cNvGrpSpPr/>
              <p:nvPr/>
            </p:nvGrpSpPr>
            <p:grpSpPr>
              <a:xfrm>
                <a:off x="4667033" y="4173972"/>
                <a:ext cx="3334400" cy="2102191"/>
                <a:chOff x="4106272" y="3627382"/>
                <a:chExt cx="3334400" cy="2102191"/>
              </a:xfrm>
            </p:grpSpPr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45F43DFD-3F80-963A-7AE6-7BAC2C5E3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6272" y="3853973"/>
                  <a:ext cx="3334400" cy="1875600"/>
                </a:xfrm>
                <a:prstGeom prst="rect">
                  <a:avLst/>
                </a:prstGeom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5677CA9B-40B6-5C1C-923C-3298225DBA24}"/>
                    </a:ext>
                  </a:extLst>
                </p:cNvPr>
                <p:cNvSpPr txBox="1"/>
                <p:nvPr/>
              </p:nvSpPr>
              <p:spPr>
                <a:xfrm>
                  <a:off x="4106272" y="3627382"/>
                  <a:ext cx="3333600" cy="22659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ko-KR" altLang="en-US"/>
                    <a:t>효과 목록</a:t>
                  </a:r>
                  <a:endParaRPr lang="en-US" altLang="ko-KR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83EB2389-7765-C021-4A79-95660FC9F57F}"/>
                    </a:ext>
                  </a:extLst>
                </p:cNvPr>
                <p:cNvSpPr txBox="1"/>
                <p:nvPr/>
              </p:nvSpPr>
              <p:spPr>
                <a:xfrm>
                  <a:off x="4106272" y="3853973"/>
                  <a:ext cx="3333600" cy="1875600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solidFill>
                        <a:schemeClr val="tx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endParaRPr lang="en-US" altLang="ko-KR" dirty="0"/>
                </a:p>
              </p:txBody>
            </p:sp>
          </p:grpSp>
          <p:sp>
            <p:nvSpPr>
              <p:cNvPr id="168" name="화살표: 아래쪽 167">
                <a:extLst>
                  <a:ext uri="{FF2B5EF4-FFF2-40B4-BE49-F238E27FC236}">
                    <a16:creationId xmlns:a16="http://schemas.microsoft.com/office/drawing/2014/main" id="{3BF783EB-78C7-C046-F3D9-188134B53C1E}"/>
                  </a:ext>
                </a:extLst>
              </p:cNvPr>
              <p:cNvSpPr/>
              <p:nvPr/>
            </p:nvSpPr>
            <p:spPr>
              <a:xfrm rot="16200000">
                <a:off x="8239840" y="5092290"/>
                <a:ext cx="188924" cy="265554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AD99B484-DA13-4120-1CB5-51818E7EE4C5}"/>
              </a:ext>
            </a:extLst>
          </p:cNvPr>
          <p:cNvSpPr txBox="1"/>
          <p:nvPr/>
        </p:nvSpPr>
        <p:spPr>
          <a:xfrm>
            <a:off x="192088" y="1100375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</a:rPr>
              <a:t>데이터 작성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C6A620-5416-62A6-F4BD-0A68C9A10F91}"/>
              </a:ext>
            </a:extLst>
          </p:cNvPr>
          <p:cNvGrpSpPr/>
          <p:nvPr/>
        </p:nvGrpSpPr>
        <p:grpSpPr>
          <a:xfrm>
            <a:off x="9931366" y="1467957"/>
            <a:ext cx="2070202" cy="154964"/>
            <a:chOff x="9930434" y="1067478"/>
            <a:chExt cx="2070202" cy="154964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935B882-A304-E675-F161-BF6C10EEFBB1}"/>
                </a:ext>
              </a:extLst>
            </p:cNvPr>
            <p:cNvSpPr txBox="1"/>
            <p:nvPr/>
          </p:nvSpPr>
          <p:spPr>
            <a:xfrm>
              <a:off x="9930435" y="1068554"/>
              <a:ext cx="206947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집중 스킬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u="sng" dirty="0" err="1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적룡포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.pptx (Google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8" name="직사각형 237">
              <a:hlinkClick r:id="rId8" tooltip="문서 열기"/>
              <a:extLst>
                <a:ext uri="{FF2B5EF4-FFF2-40B4-BE49-F238E27FC236}">
                  <a16:creationId xmlns:a16="http://schemas.microsoft.com/office/drawing/2014/main" id="{76E4607C-CDC7-43C9-98AF-6560B9C8178A}"/>
                </a:ext>
              </a:extLst>
            </p:cNvPr>
            <p:cNvSpPr/>
            <p:nvPr/>
          </p:nvSpPr>
          <p:spPr>
            <a:xfrm>
              <a:off x="9930434" y="1067478"/>
              <a:ext cx="2070202" cy="1549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4A9E6E-D101-E6A0-9C06-16FAB4B42BD0}"/>
              </a:ext>
            </a:extLst>
          </p:cNvPr>
          <p:cNvGrpSpPr/>
          <p:nvPr/>
        </p:nvGrpSpPr>
        <p:grpSpPr>
          <a:xfrm>
            <a:off x="9931367" y="1184460"/>
            <a:ext cx="2070201" cy="154962"/>
            <a:chOff x="9930434" y="617470"/>
            <a:chExt cx="2070201" cy="154962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633BA80-3540-CD31-AB64-F62FD006B25D}"/>
                </a:ext>
              </a:extLst>
            </p:cNvPr>
            <p:cNvSpPr txBox="1"/>
            <p:nvPr/>
          </p:nvSpPr>
          <p:spPr>
            <a:xfrm>
              <a:off x="9930435" y="618544"/>
              <a:ext cx="206947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난무 스킬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청룡진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.pptx (Google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7" name="직사각형 226">
              <a:hlinkClick r:id="rId9" tooltip="문서 열기"/>
              <a:extLst>
                <a:ext uri="{FF2B5EF4-FFF2-40B4-BE49-F238E27FC236}">
                  <a16:creationId xmlns:a16="http://schemas.microsoft.com/office/drawing/2014/main" id="{B88BFDD9-E97B-650C-60DF-B73A0A0CF71C}"/>
                </a:ext>
              </a:extLst>
            </p:cNvPr>
            <p:cNvSpPr/>
            <p:nvPr/>
          </p:nvSpPr>
          <p:spPr>
            <a:xfrm>
              <a:off x="9930434" y="617470"/>
              <a:ext cx="2070201" cy="1549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DC1DB7-BB8E-7B45-DA95-9609A9F560FB}"/>
              </a:ext>
            </a:extLst>
          </p:cNvPr>
          <p:cNvGrpSpPr/>
          <p:nvPr/>
        </p:nvGrpSpPr>
        <p:grpSpPr>
          <a:xfrm>
            <a:off x="8873169" y="538432"/>
            <a:ext cx="3127084" cy="234000"/>
            <a:chOff x="8873169" y="538432"/>
            <a:chExt cx="3127084" cy="234000"/>
          </a:xfrm>
        </p:grpSpPr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B834F8D9-0BFE-3A89-6C85-2FBA0CD217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3169" y="538432"/>
              <a:ext cx="251550" cy="234000"/>
              <a:chOff x="1617277" y="4698298"/>
              <a:chExt cx="243882" cy="226868"/>
            </a:xfrm>
          </p:grpSpPr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A513C35F-47C9-9882-9575-9FE6DEBDDEC5}"/>
                  </a:ext>
                </a:extLst>
              </p:cNvPr>
              <p:cNvSpPr/>
              <p:nvPr/>
            </p:nvSpPr>
            <p:spPr>
              <a:xfrm>
                <a:off x="1634292" y="4698298"/>
                <a:ext cx="130448" cy="124777"/>
              </a:xfrm>
              <a:custGeom>
                <a:avLst/>
                <a:gdLst>
                  <a:gd name="connsiteX0" fmla="*/ 130449 w 130448"/>
                  <a:gd name="connsiteY0" fmla="*/ 124777 h 124777"/>
                  <a:gd name="connsiteX1" fmla="*/ 113434 w 130448"/>
                  <a:gd name="connsiteY1" fmla="*/ 0 h 124777"/>
                  <a:gd name="connsiteX2" fmla="*/ 112164 w 130448"/>
                  <a:gd name="connsiteY2" fmla="*/ 0 h 124777"/>
                  <a:gd name="connsiteX3" fmla="*/ 0 w 130448"/>
                  <a:gd name="connsiteY3" fmla="*/ 112163 h 124777"/>
                  <a:gd name="connsiteX4" fmla="*/ 0 w 130448"/>
                  <a:gd name="connsiteY4" fmla="*/ 113434 h 124777"/>
                  <a:gd name="connsiteX5" fmla="*/ 130449 w 130448"/>
                  <a:gd name="connsiteY5" fmla="*/ 124777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448" h="124777">
                    <a:moveTo>
                      <a:pt x="130449" y="124777"/>
                    </a:moveTo>
                    <a:lnTo>
                      <a:pt x="113434" y="0"/>
                    </a:lnTo>
                    <a:lnTo>
                      <a:pt x="112164" y="0"/>
                    </a:lnTo>
                    <a:cubicBezTo>
                      <a:pt x="50292" y="181"/>
                      <a:pt x="181" y="50292"/>
                      <a:pt x="0" y="112163"/>
                    </a:cubicBezTo>
                    <a:lnTo>
                      <a:pt x="0" y="113434"/>
                    </a:lnTo>
                    <a:lnTo>
                      <a:pt x="130449" y="124777"/>
                    </a:lnTo>
                    <a:close/>
                  </a:path>
                </a:pathLst>
              </a:custGeom>
              <a:solidFill>
                <a:srgbClr val="ED6C47"/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54" name="자유형: 도형 253">
                <a:extLst>
                  <a:ext uri="{FF2B5EF4-FFF2-40B4-BE49-F238E27FC236}">
                    <a16:creationId xmlns:a16="http://schemas.microsoft.com/office/drawing/2014/main" id="{556115CF-47CC-CBEE-9DCE-66E56940994D}"/>
                  </a:ext>
                </a:extLst>
              </p:cNvPr>
              <p:cNvSpPr/>
              <p:nvPr/>
            </p:nvSpPr>
            <p:spPr>
              <a:xfrm>
                <a:off x="1747725" y="4698298"/>
                <a:ext cx="113433" cy="136120"/>
              </a:xfrm>
              <a:custGeom>
                <a:avLst/>
                <a:gdLst>
                  <a:gd name="connsiteX0" fmla="*/ 1270 w 113433"/>
                  <a:gd name="connsiteY0" fmla="*/ 0 h 136120"/>
                  <a:gd name="connsiteX1" fmla="*/ 0 w 113433"/>
                  <a:gd name="connsiteY1" fmla="*/ 0 h 136120"/>
                  <a:gd name="connsiteX2" fmla="*/ 0 w 113433"/>
                  <a:gd name="connsiteY2" fmla="*/ 113434 h 136120"/>
                  <a:gd name="connsiteX3" fmla="*/ 56717 w 113433"/>
                  <a:gd name="connsiteY3" fmla="*/ 136121 h 136120"/>
                  <a:gd name="connsiteX4" fmla="*/ 113434 w 113433"/>
                  <a:gd name="connsiteY4" fmla="*/ 113434 h 136120"/>
                  <a:gd name="connsiteX5" fmla="*/ 113434 w 113433"/>
                  <a:gd name="connsiteY5" fmla="*/ 112163 h 136120"/>
                  <a:gd name="connsiteX6" fmla="*/ 1270 w 113433"/>
                  <a:gd name="connsiteY6" fmla="*/ 0 h 13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33" h="136120">
                    <a:moveTo>
                      <a:pt x="1270" y="0"/>
                    </a:moveTo>
                    <a:lnTo>
                      <a:pt x="0" y="0"/>
                    </a:lnTo>
                    <a:lnTo>
                      <a:pt x="0" y="113434"/>
                    </a:lnTo>
                    <a:lnTo>
                      <a:pt x="56717" y="136121"/>
                    </a:lnTo>
                    <a:lnTo>
                      <a:pt x="113434" y="113434"/>
                    </a:lnTo>
                    <a:lnTo>
                      <a:pt x="113434" y="112163"/>
                    </a:lnTo>
                    <a:cubicBezTo>
                      <a:pt x="113253" y="50292"/>
                      <a:pt x="63142" y="181"/>
                      <a:pt x="1270" y="0"/>
                    </a:cubicBezTo>
                    <a:close/>
                  </a:path>
                </a:pathLst>
              </a:custGeom>
              <a:solidFill>
                <a:srgbClr val="FF8F6B"/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1C09020C-E32B-AC4C-9132-659F0F720528}"/>
                  </a:ext>
                </a:extLst>
              </p:cNvPr>
              <p:cNvSpPr/>
              <p:nvPr/>
            </p:nvSpPr>
            <p:spPr>
              <a:xfrm>
                <a:off x="1634292" y="4811732"/>
                <a:ext cx="226867" cy="113434"/>
              </a:xfrm>
              <a:custGeom>
                <a:avLst/>
                <a:gdLst>
                  <a:gd name="connsiteX0" fmla="*/ 226868 w 226867"/>
                  <a:gd name="connsiteY0" fmla="*/ 0 h 113434"/>
                  <a:gd name="connsiteX1" fmla="*/ 226868 w 226867"/>
                  <a:gd name="connsiteY1" fmla="*/ 1248 h 113434"/>
                  <a:gd name="connsiteX2" fmla="*/ 114681 w 226867"/>
                  <a:gd name="connsiteY2" fmla="*/ 113434 h 113434"/>
                  <a:gd name="connsiteX3" fmla="*/ 112186 w 226867"/>
                  <a:gd name="connsiteY3" fmla="*/ 113434 h 113434"/>
                  <a:gd name="connsiteX4" fmla="*/ 0 w 226867"/>
                  <a:gd name="connsiteY4" fmla="*/ 1248 h 113434"/>
                  <a:gd name="connsiteX5" fmla="*/ 0 w 226867"/>
                  <a:gd name="connsiteY5" fmla="*/ 0 h 113434"/>
                  <a:gd name="connsiteX6" fmla="*/ 226868 w 226867"/>
                  <a:gd name="connsiteY6" fmla="*/ 0 h 11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867" h="113434">
                    <a:moveTo>
                      <a:pt x="226868" y="0"/>
                    </a:moveTo>
                    <a:lnTo>
                      <a:pt x="226868" y="1248"/>
                    </a:lnTo>
                    <a:cubicBezTo>
                      <a:pt x="226690" y="63133"/>
                      <a:pt x="176567" y="113256"/>
                      <a:pt x="114681" y="113434"/>
                    </a:cubicBezTo>
                    <a:lnTo>
                      <a:pt x="112186" y="113434"/>
                    </a:lnTo>
                    <a:cubicBezTo>
                      <a:pt x="50301" y="113256"/>
                      <a:pt x="178" y="63133"/>
                      <a:pt x="0" y="1248"/>
                    </a:cubicBezTo>
                    <a:lnTo>
                      <a:pt x="0" y="0"/>
                    </a:lnTo>
                    <a:lnTo>
                      <a:pt x="226868" y="0"/>
                    </a:lnTo>
                    <a:close/>
                  </a:path>
                </a:pathLst>
              </a:custGeom>
              <a:solidFill>
                <a:srgbClr val="D35230"/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63CB8CBF-F9D3-EA0F-F223-905964975B97}"/>
                  </a:ext>
                </a:extLst>
              </p:cNvPr>
              <p:cNvSpPr/>
              <p:nvPr/>
            </p:nvSpPr>
            <p:spPr>
              <a:xfrm>
                <a:off x="1634291" y="4743671"/>
                <a:ext cx="119105" cy="141792"/>
              </a:xfrm>
              <a:custGeom>
                <a:avLst/>
                <a:gdLst>
                  <a:gd name="connsiteX0" fmla="*/ 119106 w 119105"/>
                  <a:gd name="connsiteY0" fmla="*/ 10379 h 141792"/>
                  <a:gd name="connsiteX1" fmla="*/ 119106 w 119105"/>
                  <a:gd name="connsiteY1" fmla="*/ 131413 h 141792"/>
                  <a:gd name="connsiteX2" fmla="*/ 112640 w 119105"/>
                  <a:gd name="connsiteY2" fmla="*/ 140999 h 141792"/>
                  <a:gd name="connsiteX3" fmla="*/ 108726 w 119105"/>
                  <a:gd name="connsiteY3" fmla="*/ 141793 h 141792"/>
                  <a:gd name="connsiteX4" fmla="*/ 26771 w 119105"/>
                  <a:gd name="connsiteY4" fmla="*/ 141793 h 141792"/>
                  <a:gd name="connsiteX5" fmla="*/ 22233 w 119105"/>
                  <a:gd name="connsiteY5" fmla="*/ 136121 h 141792"/>
                  <a:gd name="connsiteX6" fmla="*/ 0 w 119105"/>
                  <a:gd name="connsiteY6" fmla="*/ 69308 h 141792"/>
                  <a:gd name="connsiteX7" fmla="*/ 0 w 119105"/>
                  <a:gd name="connsiteY7" fmla="*/ 66813 h 141792"/>
                  <a:gd name="connsiteX8" fmla="*/ 18263 w 119105"/>
                  <a:gd name="connsiteY8" fmla="*/ 5672 h 141792"/>
                  <a:gd name="connsiteX9" fmla="*/ 22233 w 119105"/>
                  <a:gd name="connsiteY9" fmla="*/ 0 h 141792"/>
                  <a:gd name="connsiteX10" fmla="*/ 108726 w 119105"/>
                  <a:gd name="connsiteY10" fmla="*/ 0 h 141792"/>
                  <a:gd name="connsiteX11" fmla="*/ 119106 w 119105"/>
                  <a:gd name="connsiteY11" fmla="*/ 10379 h 14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9105" h="141792">
                    <a:moveTo>
                      <a:pt x="119106" y="10379"/>
                    </a:moveTo>
                    <a:lnTo>
                      <a:pt x="119106" y="131413"/>
                    </a:lnTo>
                    <a:cubicBezTo>
                      <a:pt x="119078" y="135619"/>
                      <a:pt x="116528" y="139397"/>
                      <a:pt x="112640" y="140999"/>
                    </a:cubicBezTo>
                    <a:cubicBezTo>
                      <a:pt x="111402" y="141522"/>
                      <a:pt x="110070" y="141793"/>
                      <a:pt x="108726" y="141793"/>
                    </a:cubicBezTo>
                    <a:lnTo>
                      <a:pt x="26771" y="141793"/>
                    </a:lnTo>
                    <a:cubicBezTo>
                      <a:pt x="25182" y="139977"/>
                      <a:pt x="23651" y="138049"/>
                      <a:pt x="22233" y="136121"/>
                    </a:cubicBezTo>
                    <a:cubicBezTo>
                      <a:pt x="7783" y="116845"/>
                      <a:pt x="-19" y="93398"/>
                      <a:pt x="0" y="69308"/>
                    </a:cubicBezTo>
                    <a:lnTo>
                      <a:pt x="0" y="66813"/>
                    </a:lnTo>
                    <a:cubicBezTo>
                      <a:pt x="-33" y="45083"/>
                      <a:pt x="6317" y="23823"/>
                      <a:pt x="18263" y="5672"/>
                    </a:cubicBezTo>
                    <a:cubicBezTo>
                      <a:pt x="19511" y="3743"/>
                      <a:pt x="20815" y="1815"/>
                      <a:pt x="22233" y="0"/>
                    </a:cubicBezTo>
                    <a:lnTo>
                      <a:pt x="108726" y="0"/>
                    </a:lnTo>
                    <a:cubicBezTo>
                      <a:pt x="114441" y="43"/>
                      <a:pt x="119062" y="4665"/>
                      <a:pt x="119106" y="1037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15F3D743-9659-0A1B-5DB0-2969CC127521}"/>
                  </a:ext>
                </a:extLst>
              </p:cNvPr>
              <p:cNvSpPr/>
              <p:nvPr/>
            </p:nvSpPr>
            <p:spPr>
              <a:xfrm>
                <a:off x="1634291" y="4749343"/>
                <a:ext cx="113434" cy="141792"/>
              </a:xfrm>
              <a:custGeom>
                <a:avLst/>
                <a:gdLst>
                  <a:gd name="connsiteX0" fmla="*/ 113434 w 113434"/>
                  <a:gd name="connsiteY0" fmla="*/ 10379 h 141792"/>
                  <a:gd name="connsiteX1" fmla="*/ 113434 w 113434"/>
                  <a:gd name="connsiteY1" fmla="*/ 131413 h 141792"/>
                  <a:gd name="connsiteX2" fmla="*/ 112640 w 113434"/>
                  <a:gd name="connsiteY2" fmla="*/ 135327 h 141792"/>
                  <a:gd name="connsiteX3" fmla="*/ 103055 w 113434"/>
                  <a:gd name="connsiteY3" fmla="*/ 141793 h 141792"/>
                  <a:gd name="connsiteX4" fmla="*/ 31932 w 113434"/>
                  <a:gd name="connsiteY4" fmla="*/ 141793 h 141792"/>
                  <a:gd name="connsiteX5" fmla="*/ 26771 w 113434"/>
                  <a:gd name="connsiteY5" fmla="*/ 136121 h 141792"/>
                  <a:gd name="connsiteX6" fmla="*/ 22233 w 113434"/>
                  <a:gd name="connsiteY6" fmla="*/ 130449 h 141792"/>
                  <a:gd name="connsiteX7" fmla="*/ 0 w 113434"/>
                  <a:gd name="connsiteY7" fmla="*/ 63636 h 141792"/>
                  <a:gd name="connsiteX8" fmla="*/ 0 w 113434"/>
                  <a:gd name="connsiteY8" fmla="*/ 61141 h 141792"/>
                  <a:gd name="connsiteX9" fmla="*/ 18263 w 113434"/>
                  <a:gd name="connsiteY9" fmla="*/ 0 h 141792"/>
                  <a:gd name="connsiteX10" fmla="*/ 103055 w 113434"/>
                  <a:gd name="connsiteY10" fmla="*/ 0 h 141792"/>
                  <a:gd name="connsiteX11" fmla="*/ 113434 w 113434"/>
                  <a:gd name="connsiteY11" fmla="*/ 10379 h 14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434" h="141792">
                    <a:moveTo>
                      <a:pt x="113434" y="10379"/>
                    </a:moveTo>
                    <a:lnTo>
                      <a:pt x="113434" y="131413"/>
                    </a:lnTo>
                    <a:cubicBezTo>
                      <a:pt x="113434" y="132757"/>
                      <a:pt x="113163" y="134088"/>
                      <a:pt x="112640" y="135327"/>
                    </a:cubicBezTo>
                    <a:cubicBezTo>
                      <a:pt x="111038" y="139215"/>
                      <a:pt x="107260" y="141765"/>
                      <a:pt x="103055" y="141793"/>
                    </a:cubicBezTo>
                    <a:lnTo>
                      <a:pt x="31932" y="141793"/>
                    </a:lnTo>
                    <a:cubicBezTo>
                      <a:pt x="30137" y="139971"/>
                      <a:pt x="28415" y="138078"/>
                      <a:pt x="26771" y="136121"/>
                    </a:cubicBezTo>
                    <a:cubicBezTo>
                      <a:pt x="25182" y="134306"/>
                      <a:pt x="23651" y="132377"/>
                      <a:pt x="22233" y="130449"/>
                    </a:cubicBezTo>
                    <a:cubicBezTo>
                      <a:pt x="7783" y="111173"/>
                      <a:pt x="-19" y="87727"/>
                      <a:pt x="0" y="63636"/>
                    </a:cubicBezTo>
                    <a:lnTo>
                      <a:pt x="0" y="61141"/>
                    </a:lnTo>
                    <a:cubicBezTo>
                      <a:pt x="-33" y="39412"/>
                      <a:pt x="6317" y="18151"/>
                      <a:pt x="18263" y="0"/>
                    </a:cubicBezTo>
                    <a:lnTo>
                      <a:pt x="103055" y="0"/>
                    </a:lnTo>
                    <a:cubicBezTo>
                      <a:pt x="108769" y="43"/>
                      <a:pt x="113391" y="4665"/>
                      <a:pt x="113434" y="103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18EAF678-A5D1-7377-6131-0258778F5B51}"/>
                  </a:ext>
                </a:extLst>
              </p:cNvPr>
              <p:cNvSpPr/>
              <p:nvPr/>
            </p:nvSpPr>
            <p:spPr>
              <a:xfrm>
                <a:off x="1634291" y="4749343"/>
                <a:ext cx="113433" cy="130448"/>
              </a:xfrm>
              <a:custGeom>
                <a:avLst/>
                <a:gdLst>
                  <a:gd name="connsiteX0" fmla="*/ 113434 w 113433"/>
                  <a:gd name="connsiteY0" fmla="*/ 10379 h 130448"/>
                  <a:gd name="connsiteX1" fmla="*/ 113434 w 113433"/>
                  <a:gd name="connsiteY1" fmla="*/ 120070 h 130448"/>
                  <a:gd name="connsiteX2" fmla="*/ 103055 w 113433"/>
                  <a:gd name="connsiteY2" fmla="*/ 130449 h 130448"/>
                  <a:gd name="connsiteX3" fmla="*/ 22233 w 113433"/>
                  <a:gd name="connsiteY3" fmla="*/ 130449 h 130448"/>
                  <a:gd name="connsiteX4" fmla="*/ 0 w 113433"/>
                  <a:gd name="connsiteY4" fmla="*/ 63636 h 130448"/>
                  <a:gd name="connsiteX5" fmla="*/ 0 w 113433"/>
                  <a:gd name="connsiteY5" fmla="*/ 61141 h 130448"/>
                  <a:gd name="connsiteX6" fmla="*/ 18263 w 113433"/>
                  <a:gd name="connsiteY6" fmla="*/ 0 h 130448"/>
                  <a:gd name="connsiteX7" fmla="*/ 103055 w 113433"/>
                  <a:gd name="connsiteY7" fmla="*/ 0 h 130448"/>
                  <a:gd name="connsiteX8" fmla="*/ 113434 w 113433"/>
                  <a:gd name="connsiteY8" fmla="*/ 10379 h 13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433" h="130448">
                    <a:moveTo>
                      <a:pt x="113434" y="10379"/>
                    </a:moveTo>
                    <a:lnTo>
                      <a:pt x="113434" y="120070"/>
                    </a:lnTo>
                    <a:cubicBezTo>
                      <a:pt x="113391" y="125785"/>
                      <a:pt x="108769" y="130406"/>
                      <a:pt x="103055" y="130449"/>
                    </a:cubicBezTo>
                    <a:lnTo>
                      <a:pt x="22233" y="130449"/>
                    </a:lnTo>
                    <a:cubicBezTo>
                      <a:pt x="7783" y="111173"/>
                      <a:pt x="-19" y="87728"/>
                      <a:pt x="0" y="63636"/>
                    </a:cubicBezTo>
                    <a:lnTo>
                      <a:pt x="0" y="61141"/>
                    </a:lnTo>
                    <a:cubicBezTo>
                      <a:pt x="-33" y="39412"/>
                      <a:pt x="6317" y="18151"/>
                      <a:pt x="18263" y="0"/>
                    </a:cubicBezTo>
                    <a:lnTo>
                      <a:pt x="103055" y="0"/>
                    </a:lnTo>
                    <a:cubicBezTo>
                      <a:pt x="108769" y="43"/>
                      <a:pt x="113391" y="4665"/>
                      <a:pt x="113434" y="103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F2970967-1641-1FC9-10EF-525BDA7115AB}"/>
                  </a:ext>
                </a:extLst>
              </p:cNvPr>
              <p:cNvSpPr/>
              <p:nvPr/>
            </p:nvSpPr>
            <p:spPr>
              <a:xfrm>
                <a:off x="1634291" y="4749343"/>
                <a:ext cx="107762" cy="130448"/>
              </a:xfrm>
              <a:custGeom>
                <a:avLst/>
                <a:gdLst>
                  <a:gd name="connsiteX0" fmla="*/ 107762 w 107762"/>
                  <a:gd name="connsiteY0" fmla="*/ 10379 h 130448"/>
                  <a:gd name="connsiteX1" fmla="*/ 107762 w 107762"/>
                  <a:gd name="connsiteY1" fmla="*/ 120070 h 130448"/>
                  <a:gd name="connsiteX2" fmla="*/ 97383 w 107762"/>
                  <a:gd name="connsiteY2" fmla="*/ 130449 h 130448"/>
                  <a:gd name="connsiteX3" fmla="*/ 22233 w 107762"/>
                  <a:gd name="connsiteY3" fmla="*/ 130449 h 130448"/>
                  <a:gd name="connsiteX4" fmla="*/ 0 w 107762"/>
                  <a:gd name="connsiteY4" fmla="*/ 63636 h 130448"/>
                  <a:gd name="connsiteX5" fmla="*/ 0 w 107762"/>
                  <a:gd name="connsiteY5" fmla="*/ 61141 h 130448"/>
                  <a:gd name="connsiteX6" fmla="*/ 18263 w 107762"/>
                  <a:gd name="connsiteY6" fmla="*/ 0 h 130448"/>
                  <a:gd name="connsiteX7" fmla="*/ 97383 w 107762"/>
                  <a:gd name="connsiteY7" fmla="*/ 0 h 130448"/>
                  <a:gd name="connsiteX8" fmla="*/ 107762 w 107762"/>
                  <a:gd name="connsiteY8" fmla="*/ 10379 h 13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762" h="130448">
                    <a:moveTo>
                      <a:pt x="107762" y="10379"/>
                    </a:moveTo>
                    <a:lnTo>
                      <a:pt x="107762" y="120070"/>
                    </a:lnTo>
                    <a:cubicBezTo>
                      <a:pt x="107719" y="125785"/>
                      <a:pt x="103097" y="130406"/>
                      <a:pt x="97383" y="130449"/>
                    </a:cubicBezTo>
                    <a:lnTo>
                      <a:pt x="22233" y="130449"/>
                    </a:lnTo>
                    <a:cubicBezTo>
                      <a:pt x="7783" y="111173"/>
                      <a:pt x="-19" y="87728"/>
                      <a:pt x="0" y="63636"/>
                    </a:cubicBezTo>
                    <a:lnTo>
                      <a:pt x="0" y="61141"/>
                    </a:lnTo>
                    <a:cubicBezTo>
                      <a:pt x="-33" y="39412"/>
                      <a:pt x="6317" y="18151"/>
                      <a:pt x="18263" y="0"/>
                    </a:cubicBezTo>
                    <a:lnTo>
                      <a:pt x="97383" y="0"/>
                    </a:lnTo>
                    <a:cubicBezTo>
                      <a:pt x="103097" y="43"/>
                      <a:pt x="107719" y="4665"/>
                      <a:pt x="107762" y="1037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C3BE8F4B-9A84-A8E3-2BAF-D370246C7527}"/>
                  </a:ext>
                </a:extLst>
              </p:cNvPr>
              <p:cNvSpPr/>
              <p:nvPr/>
            </p:nvSpPr>
            <p:spPr>
              <a:xfrm>
                <a:off x="1617277" y="4749343"/>
                <a:ext cx="124777" cy="124777"/>
              </a:xfrm>
              <a:custGeom>
                <a:avLst/>
                <a:gdLst>
                  <a:gd name="connsiteX0" fmla="*/ 10396 w 124777"/>
                  <a:gd name="connsiteY0" fmla="*/ 0 h 124777"/>
                  <a:gd name="connsiteX1" fmla="*/ 114381 w 124777"/>
                  <a:gd name="connsiteY1" fmla="*/ 0 h 124777"/>
                  <a:gd name="connsiteX2" fmla="*/ 124777 w 124777"/>
                  <a:gd name="connsiteY2" fmla="*/ 10396 h 124777"/>
                  <a:gd name="connsiteX3" fmla="*/ 124777 w 124777"/>
                  <a:gd name="connsiteY3" fmla="*/ 114382 h 124777"/>
                  <a:gd name="connsiteX4" fmla="*/ 114381 w 124777"/>
                  <a:gd name="connsiteY4" fmla="*/ 124777 h 124777"/>
                  <a:gd name="connsiteX5" fmla="*/ 10396 w 124777"/>
                  <a:gd name="connsiteY5" fmla="*/ 124777 h 124777"/>
                  <a:gd name="connsiteX6" fmla="*/ 0 w 124777"/>
                  <a:gd name="connsiteY6" fmla="*/ 114382 h 124777"/>
                  <a:gd name="connsiteX7" fmla="*/ 0 w 124777"/>
                  <a:gd name="connsiteY7" fmla="*/ 10396 h 124777"/>
                  <a:gd name="connsiteX8" fmla="*/ 10396 w 124777"/>
                  <a:gd name="connsiteY8" fmla="*/ 0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77" h="124777">
                    <a:moveTo>
                      <a:pt x="10396" y="0"/>
                    </a:moveTo>
                    <a:lnTo>
                      <a:pt x="114381" y="0"/>
                    </a:lnTo>
                    <a:cubicBezTo>
                      <a:pt x="120123" y="0"/>
                      <a:pt x="124777" y="4655"/>
                      <a:pt x="124777" y="10396"/>
                    </a:cubicBezTo>
                    <a:lnTo>
                      <a:pt x="124777" y="114382"/>
                    </a:lnTo>
                    <a:cubicBezTo>
                      <a:pt x="124777" y="120123"/>
                      <a:pt x="120122" y="124777"/>
                      <a:pt x="114381" y="124777"/>
                    </a:cubicBezTo>
                    <a:lnTo>
                      <a:pt x="10396" y="124777"/>
                    </a:lnTo>
                    <a:cubicBezTo>
                      <a:pt x="4655" y="124777"/>
                      <a:pt x="0" y="120123"/>
                      <a:pt x="0" y="114382"/>
                    </a:cubicBezTo>
                    <a:lnTo>
                      <a:pt x="0" y="10396"/>
                    </a:lnTo>
                    <a:cubicBezTo>
                      <a:pt x="0" y="4655"/>
                      <a:pt x="4655" y="0"/>
                      <a:pt x="103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4C28"/>
                  </a:gs>
                  <a:gs pos="50000">
                    <a:srgbClr val="C5401E"/>
                  </a:gs>
                  <a:gs pos="100000">
                    <a:srgbClr val="B62F14"/>
                  </a:gs>
                </a:gsLst>
                <a:lin ang="3599918" scaled="1"/>
              </a:gra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C5072F0-A1E0-C9A3-CB6E-C8CA88154776}"/>
                  </a:ext>
                </a:extLst>
              </p:cNvPr>
              <p:cNvSpPr/>
              <p:nvPr/>
            </p:nvSpPr>
            <p:spPr>
              <a:xfrm>
                <a:off x="1653343" y="4777007"/>
                <a:ext cx="53019" cy="69203"/>
              </a:xfrm>
              <a:custGeom>
                <a:avLst/>
                <a:gdLst>
                  <a:gd name="connsiteX0" fmla="*/ 27457 w 53019"/>
                  <a:gd name="connsiteY0" fmla="*/ 65 h 69203"/>
                  <a:gd name="connsiteX1" fmla="*/ 46389 w 53019"/>
                  <a:gd name="connsiteY1" fmla="*/ 5612 h 69203"/>
                  <a:gd name="connsiteX2" fmla="*/ 52979 w 53019"/>
                  <a:gd name="connsiteY2" fmla="*/ 21680 h 69203"/>
                  <a:gd name="connsiteX3" fmla="*/ 49729 w 53019"/>
                  <a:gd name="connsiteY3" fmla="*/ 33687 h 69203"/>
                  <a:gd name="connsiteX4" fmla="*/ 40502 w 53019"/>
                  <a:gd name="connsiteY4" fmla="*/ 41843 h 69203"/>
                  <a:gd name="connsiteX5" fmla="*/ 26623 w 53019"/>
                  <a:gd name="connsiteY5" fmla="*/ 44758 h 69203"/>
                  <a:gd name="connsiteX6" fmla="*/ 13470 w 53019"/>
                  <a:gd name="connsiteY6" fmla="*/ 44758 h 69203"/>
                  <a:gd name="connsiteX7" fmla="*/ 13470 w 53019"/>
                  <a:gd name="connsiteY7" fmla="*/ 69203 h 69203"/>
                  <a:gd name="connsiteX8" fmla="*/ 0 w 53019"/>
                  <a:gd name="connsiteY8" fmla="*/ 69203 h 69203"/>
                  <a:gd name="connsiteX9" fmla="*/ 0 w 53019"/>
                  <a:gd name="connsiteY9" fmla="*/ 65 h 69203"/>
                  <a:gd name="connsiteX10" fmla="*/ 27457 w 53019"/>
                  <a:gd name="connsiteY10" fmla="*/ 65 h 69203"/>
                  <a:gd name="connsiteX11" fmla="*/ 13459 w 53019"/>
                  <a:gd name="connsiteY11" fmla="*/ 34197 h 69203"/>
                  <a:gd name="connsiteX12" fmla="*/ 25052 w 53019"/>
                  <a:gd name="connsiteY12" fmla="*/ 34197 h 69203"/>
                  <a:gd name="connsiteX13" fmla="*/ 35301 w 53019"/>
                  <a:gd name="connsiteY13" fmla="*/ 31140 h 69203"/>
                  <a:gd name="connsiteX14" fmla="*/ 38766 w 53019"/>
                  <a:gd name="connsiteY14" fmla="*/ 22196 h 69203"/>
                  <a:gd name="connsiteX15" fmla="*/ 25483 w 53019"/>
                  <a:gd name="connsiteY15" fmla="*/ 10767 h 69203"/>
                  <a:gd name="connsiteX16" fmla="*/ 13459 w 53019"/>
                  <a:gd name="connsiteY16" fmla="*/ 10767 h 69203"/>
                  <a:gd name="connsiteX17" fmla="*/ 13459 w 53019"/>
                  <a:gd name="connsiteY17" fmla="*/ 34197 h 6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19" h="69203">
                    <a:moveTo>
                      <a:pt x="27457" y="65"/>
                    </a:moveTo>
                    <a:cubicBezTo>
                      <a:pt x="34226" y="-392"/>
                      <a:pt x="40937" y="1574"/>
                      <a:pt x="46389" y="5612"/>
                    </a:cubicBezTo>
                    <a:cubicBezTo>
                      <a:pt x="50936" y="9672"/>
                      <a:pt x="53366" y="15596"/>
                      <a:pt x="52979" y="21680"/>
                    </a:cubicBezTo>
                    <a:cubicBezTo>
                      <a:pt x="53054" y="25909"/>
                      <a:pt x="51927" y="30072"/>
                      <a:pt x="49729" y="33687"/>
                    </a:cubicBezTo>
                    <a:cubicBezTo>
                      <a:pt x="47505" y="37239"/>
                      <a:pt x="44300" y="40071"/>
                      <a:pt x="40502" y="41843"/>
                    </a:cubicBezTo>
                    <a:cubicBezTo>
                      <a:pt x="36159" y="43862"/>
                      <a:pt x="31411" y="44860"/>
                      <a:pt x="26623" y="44758"/>
                    </a:cubicBezTo>
                    <a:lnTo>
                      <a:pt x="13470" y="44758"/>
                    </a:lnTo>
                    <a:lnTo>
                      <a:pt x="13470" y="69203"/>
                    </a:lnTo>
                    <a:lnTo>
                      <a:pt x="0" y="69203"/>
                    </a:lnTo>
                    <a:lnTo>
                      <a:pt x="0" y="65"/>
                    </a:lnTo>
                    <a:lnTo>
                      <a:pt x="27457" y="65"/>
                    </a:lnTo>
                    <a:close/>
                    <a:moveTo>
                      <a:pt x="13459" y="34197"/>
                    </a:moveTo>
                    <a:lnTo>
                      <a:pt x="25052" y="34197"/>
                    </a:lnTo>
                    <a:cubicBezTo>
                      <a:pt x="28727" y="34467"/>
                      <a:pt x="32374" y="33379"/>
                      <a:pt x="35301" y="31140"/>
                    </a:cubicBezTo>
                    <a:cubicBezTo>
                      <a:pt x="37722" y="28818"/>
                      <a:pt x="38990" y="25543"/>
                      <a:pt x="38766" y="22196"/>
                    </a:cubicBezTo>
                    <a:cubicBezTo>
                      <a:pt x="38766" y="14577"/>
                      <a:pt x="34338" y="10767"/>
                      <a:pt x="25483" y="10767"/>
                    </a:cubicBezTo>
                    <a:lnTo>
                      <a:pt x="13459" y="10767"/>
                    </a:lnTo>
                    <a:lnTo>
                      <a:pt x="13459" y="34197"/>
                    </a:lnTo>
                    <a:close/>
                  </a:path>
                </a:pathLst>
              </a:custGeom>
              <a:solidFill>
                <a:srgbClr val="FFFFFF"/>
              </a:solidFill>
              <a:ln w="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AE94FE-5817-A384-8594-70FF99A15970}"/>
                </a:ext>
              </a:extLst>
            </p:cNvPr>
            <p:cNvGrpSpPr/>
            <p:nvPr/>
          </p:nvGrpSpPr>
          <p:grpSpPr>
            <a:xfrm>
              <a:off x="9158415" y="617470"/>
              <a:ext cx="2841838" cy="154962"/>
              <a:chOff x="6447761" y="617470"/>
              <a:chExt cx="2841838" cy="154962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1E03D97-9D25-315F-6258-3FF4CFDD60AF}"/>
                  </a:ext>
                </a:extLst>
              </p:cNvPr>
              <p:cNvSpPr txBox="1"/>
              <p:nvPr/>
            </p:nvSpPr>
            <p:spPr>
              <a:xfrm>
                <a:off x="6468314" y="618544"/>
                <a:ext cx="282128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[1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차 각성기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연가창식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은하유성탄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.pptx (Google Drive)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4" name="직사각형 203">
                <a:hlinkClick r:id="rId10" tooltip="문서 열기"/>
                <a:extLst>
                  <a:ext uri="{FF2B5EF4-FFF2-40B4-BE49-F238E27FC236}">
                    <a16:creationId xmlns:a16="http://schemas.microsoft.com/office/drawing/2014/main" id="{47726F70-285D-4649-D920-A2D162F45EBB}"/>
                  </a:ext>
                </a:extLst>
              </p:cNvPr>
              <p:cNvSpPr/>
              <p:nvPr/>
            </p:nvSpPr>
            <p:spPr>
              <a:xfrm>
                <a:off x="6447761" y="617470"/>
                <a:ext cx="2841838" cy="1549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D230ED-8EB5-F430-552F-C840A5E7F14F}"/>
              </a:ext>
            </a:extLst>
          </p:cNvPr>
          <p:cNvGrpSpPr/>
          <p:nvPr/>
        </p:nvGrpSpPr>
        <p:grpSpPr>
          <a:xfrm>
            <a:off x="9159731" y="900966"/>
            <a:ext cx="2841837" cy="154960"/>
            <a:chOff x="6449077" y="1067482"/>
            <a:chExt cx="2841837" cy="154960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35EAA84-735F-953D-F0FF-34233B97B87F}"/>
                </a:ext>
              </a:extLst>
            </p:cNvPr>
            <p:cNvSpPr txBox="1"/>
            <p:nvPr/>
          </p:nvSpPr>
          <p:spPr>
            <a:xfrm>
              <a:off x="6449078" y="1068554"/>
              <a:ext cx="284052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[2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차 각성기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u="sng" dirty="0" err="1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연가창식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 err="1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적룡질풍격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.pptx (Google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2" name="직사각형 221">
              <a:hlinkClick r:id="rId11" tooltip="문서 열기"/>
              <a:extLst>
                <a:ext uri="{FF2B5EF4-FFF2-40B4-BE49-F238E27FC236}">
                  <a16:creationId xmlns:a16="http://schemas.microsoft.com/office/drawing/2014/main" id="{3B2B7396-6247-CB09-B949-AD14F254307A}"/>
                </a:ext>
              </a:extLst>
            </p:cNvPr>
            <p:cNvSpPr/>
            <p:nvPr/>
          </p:nvSpPr>
          <p:spPr>
            <a:xfrm>
              <a:off x="6449077" y="1067482"/>
              <a:ext cx="2841837" cy="154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12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14230</TotalTime>
  <Words>2361</Words>
  <Application>Microsoft Office PowerPoint</Application>
  <PresentationFormat>와이드스크린</PresentationFormat>
  <Paragraphs>407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Noto Sans KR</vt:lpstr>
      <vt:lpstr>Pretendard</vt:lpstr>
      <vt:lpstr>Pretendard Black</vt:lpstr>
      <vt:lpstr>Pretendard Medium</vt:lpstr>
      <vt:lpstr>Pretendard SemiBold</vt:lpstr>
      <vt:lpstr>나눔고딕 ExtraBold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705</cp:revision>
  <dcterms:created xsi:type="dcterms:W3CDTF">2025-06-06T11:22:44Z</dcterms:created>
  <dcterms:modified xsi:type="dcterms:W3CDTF">2025-10-16T10:08:19Z</dcterms:modified>
</cp:coreProperties>
</file>